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78" r:id="rId5"/>
    <p:sldId id="270" r:id="rId6"/>
    <p:sldId id="277" r:id="rId7"/>
    <p:sldId id="279" r:id="rId8"/>
    <p:sldId id="280" r:id="rId9"/>
    <p:sldId id="281" r:id="rId10"/>
    <p:sldId id="269" r:id="rId11"/>
  </p:sldIdLst>
  <p:sldSz cx="13004800" cy="97536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78" autoAdjust="0"/>
  </p:normalViewPr>
  <p:slideViewPr>
    <p:cSldViewPr>
      <p:cViewPr varScale="1">
        <p:scale>
          <a:sx n="48" d="100"/>
          <a:sy n="48" d="100"/>
        </p:scale>
        <p:origin x="-1140" y="-114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1026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9C6B036-BFD6-465F-84B0-BB7A67DC2F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31D69D-7F59-4FF4-9F40-C5F97C1997F0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772A9-02ED-4112-B3C9-D13F05DCD0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9B566-039B-42D6-80B7-6954BC4386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20EBE-BF07-4638-B9D7-E18140C03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29283-5812-432D-B9A3-E30062A2D9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0E04B-7BD9-46DB-BD25-EC581D7492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172BA-0E83-424A-ACE7-76B7598CD2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C663B-0844-40ED-AB87-FB4376BFC1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74D35-09A1-47E8-8EA4-3705ED5C6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4DCE-335F-4B22-A4D4-8066DE0461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0210F-6D09-47D7-AE1B-979CBA76EC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B901E0-D8ED-4098-A541-3C0A5C517B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046" tIns="65023" rIns="130046" bIns="6502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0875" y="2276475"/>
            <a:ext cx="1170305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0046" tIns="65023" rIns="130046" bIns="650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0875" y="8882063"/>
            <a:ext cx="30337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046" tIns="65023" rIns="130046" bIns="65023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43413" y="8882063"/>
            <a:ext cx="4117975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046" tIns="65023" rIns="130046" bIns="65023" numCol="1" anchor="t" anchorCtr="0" compatLnSpc="1">
            <a:prstTxWarp prst="textNoShape">
              <a:avLst/>
            </a:prstTxWarp>
          </a:bodyPr>
          <a:lstStyle>
            <a:lvl1pPr algn="ctr">
              <a:defRPr sz="2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20213" y="8882063"/>
            <a:ext cx="303371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0046" tIns="65023" rIns="130046" bIns="65023" numCol="1" anchor="t" anchorCtr="0" compatLnSpc="1">
            <a:prstTxWarp prst="textNoShape">
              <a:avLst/>
            </a:prstTxWarp>
          </a:bodyPr>
          <a:lstStyle>
            <a:lvl1pPr algn="r">
              <a:defRPr sz="2000"/>
            </a:lvl1pPr>
          </a:lstStyle>
          <a:p>
            <a:pPr>
              <a:defRPr/>
            </a:pPr>
            <a:fld id="{4CCF7DB9-2B29-4A68-BDBD-3B44AAB863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300163" rtl="0" eaLnBrk="0" fontAlgn="base" hangingPunct="0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1300163" rtl="0" eaLnBrk="0" fontAlgn="base" hangingPunct="0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2pPr>
      <a:lvl3pPr algn="l" defTabSz="1300163" rtl="0" eaLnBrk="0" fontAlgn="base" hangingPunct="0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3pPr>
      <a:lvl4pPr algn="l" defTabSz="1300163" rtl="0" eaLnBrk="0" fontAlgn="base" hangingPunct="0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4pPr>
      <a:lvl5pPr algn="l" defTabSz="1300163" rtl="0" eaLnBrk="0" fontAlgn="base" hangingPunct="0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5pPr>
      <a:lvl6pPr marL="457200" algn="l" defTabSz="1300163" rtl="0" fontAlgn="base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6pPr>
      <a:lvl7pPr marL="914400" algn="l" defTabSz="1300163" rtl="0" fontAlgn="base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7pPr>
      <a:lvl8pPr marL="1371600" algn="l" defTabSz="1300163" rtl="0" fontAlgn="base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8pPr>
      <a:lvl9pPr marL="1828800" algn="l" defTabSz="1300163" rtl="0" fontAlgn="base">
        <a:spcBef>
          <a:spcPct val="0"/>
        </a:spcBef>
        <a:spcAft>
          <a:spcPct val="0"/>
        </a:spcAft>
        <a:defRPr sz="5200" b="1">
          <a:solidFill>
            <a:schemeClr val="tx2"/>
          </a:solidFill>
          <a:latin typeface="Arial" charset="0"/>
        </a:defRPr>
      </a:lvl9pPr>
    </p:titleStyle>
    <p:bodyStyle>
      <a:lvl1pPr marL="487363" indent="-487363" algn="l" defTabSz="1300163" rtl="0" eaLnBrk="0" fontAlgn="base" hangingPunct="0">
        <a:spcBef>
          <a:spcPct val="20000"/>
        </a:spcBef>
        <a:spcAft>
          <a:spcPct val="0"/>
        </a:spcAft>
        <a:buChar char="•"/>
        <a:defRPr sz="4000" b="1">
          <a:solidFill>
            <a:schemeClr val="bg2"/>
          </a:solidFill>
          <a:latin typeface="+mn-lt"/>
          <a:ea typeface="+mn-ea"/>
          <a:cs typeface="+mn-cs"/>
        </a:defRPr>
      </a:lvl1pPr>
      <a:lvl2pPr marL="1057275" indent="-406400" algn="l" defTabSz="1300163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3600">
          <a:solidFill>
            <a:schemeClr val="accent1"/>
          </a:solidFill>
          <a:latin typeface="+mn-lt"/>
        </a:defRPr>
      </a:lvl2pPr>
      <a:lvl3pPr marL="1625600" indent="-325438" algn="l" defTabSz="1300163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</a:defRPr>
      </a:lvl3pPr>
      <a:lvl4pPr marL="2276475" indent="-325438" algn="l" defTabSz="1300163" rtl="0" eaLnBrk="0" fontAlgn="base" hangingPunct="0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</a:defRPr>
      </a:lvl4pPr>
      <a:lvl5pPr marL="2925763" indent="-325438" algn="l" defTabSz="1300163" rtl="0" eaLnBrk="0" fontAlgn="base" hangingPunct="0">
        <a:spcBef>
          <a:spcPct val="20000"/>
        </a:spcBef>
        <a:spcAft>
          <a:spcPct val="0"/>
        </a:spcAft>
        <a:buChar char="»"/>
        <a:defRPr sz="3600">
          <a:solidFill>
            <a:schemeClr val="tx1"/>
          </a:solidFill>
          <a:latin typeface="+mn-lt"/>
        </a:defRPr>
      </a:lvl5pPr>
      <a:lvl6pPr marL="3382963" indent="-325438" algn="l" defTabSz="1300163" rtl="0" fontAlgn="base">
        <a:spcBef>
          <a:spcPct val="20000"/>
        </a:spcBef>
        <a:spcAft>
          <a:spcPct val="0"/>
        </a:spcAft>
        <a:buChar char="»"/>
        <a:defRPr sz="3600">
          <a:solidFill>
            <a:schemeClr val="tx1"/>
          </a:solidFill>
          <a:latin typeface="+mn-lt"/>
        </a:defRPr>
      </a:lvl6pPr>
      <a:lvl7pPr marL="3840163" indent="-325438" algn="l" defTabSz="1300163" rtl="0" fontAlgn="base">
        <a:spcBef>
          <a:spcPct val="20000"/>
        </a:spcBef>
        <a:spcAft>
          <a:spcPct val="0"/>
        </a:spcAft>
        <a:buChar char="»"/>
        <a:defRPr sz="3600">
          <a:solidFill>
            <a:schemeClr val="tx1"/>
          </a:solidFill>
          <a:latin typeface="+mn-lt"/>
        </a:defRPr>
      </a:lvl7pPr>
      <a:lvl8pPr marL="4297363" indent="-325438" algn="l" defTabSz="1300163" rtl="0" fontAlgn="base">
        <a:spcBef>
          <a:spcPct val="20000"/>
        </a:spcBef>
        <a:spcAft>
          <a:spcPct val="0"/>
        </a:spcAft>
        <a:buChar char="»"/>
        <a:defRPr sz="3600">
          <a:solidFill>
            <a:schemeClr val="tx1"/>
          </a:solidFill>
          <a:latin typeface="+mn-lt"/>
        </a:defRPr>
      </a:lvl8pPr>
      <a:lvl9pPr marL="4754563" indent="-325438" algn="l" defTabSz="1300163" rtl="0" fontAlgn="base">
        <a:spcBef>
          <a:spcPct val="20000"/>
        </a:spcBef>
        <a:spcAft>
          <a:spcPct val="0"/>
        </a:spcAft>
        <a:buChar char="»"/>
        <a:defRPr sz="3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talks_bkd2_season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4725" y="4705350"/>
            <a:ext cx="11055350" cy="892175"/>
          </a:xfrm>
        </p:spPr>
        <p:txBody>
          <a:bodyPr/>
          <a:lstStyle/>
          <a:p>
            <a:pPr algn="ctr" eaLnBrk="1" hangingPunct="1"/>
            <a:r>
              <a:rPr lang="en-US" sz="3500" smtClean="0"/>
              <a:t>Click to start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talks_title_season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573338" y="6305550"/>
            <a:ext cx="9799637" cy="1428750"/>
          </a:xfrm>
        </p:spPr>
        <p:txBody>
          <a:bodyPr/>
          <a:lstStyle/>
          <a:p>
            <a:pPr algn="r" eaLnBrk="1" hangingPunct="1">
              <a:lnSpc>
                <a:spcPct val="85000"/>
              </a:lnSpc>
            </a:pPr>
            <a:r>
              <a:rPr lang="en-US" smtClean="0">
                <a:solidFill>
                  <a:schemeClr val="accent1"/>
                </a:solidFill>
              </a:rPr>
              <a:t>Protect Yourself</a:t>
            </a:r>
            <a:br>
              <a:rPr lang="en-US" smtClean="0">
                <a:solidFill>
                  <a:schemeClr val="accent1"/>
                </a:solidFill>
              </a:rPr>
            </a:br>
            <a:r>
              <a:rPr lang="en-US" smtClean="0">
                <a:solidFill>
                  <a:schemeClr val="accent1"/>
                </a:solidFill>
              </a:rPr>
              <a:t>Against UV Rays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0875" y="7756525"/>
            <a:ext cx="11703050" cy="800100"/>
          </a:xfrm>
        </p:spPr>
        <p:txBody>
          <a:bodyPr/>
          <a:lstStyle/>
          <a:p>
            <a:pPr algn="r" eaLnBrk="1" hangingPunct="1">
              <a:buFontTx/>
              <a:buNone/>
            </a:pPr>
            <a:r>
              <a:rPr lang="en-US" sz="3600" smtClean="0"/>
              <a:t>SEASONAL SAFETY T201008-04</a:t>
            </a:r>
          </a:p>
          <a:p>
            <a:pPr algn="r" eaLnBrk="1" hangingPunct="1">
              <a:buFontTx/>
              <a:buNone/>
            </a:pPr>
            <a:r>
              <a:rPr lang="en-US" sz="2400" b="0" smtClean="0"/>
              <a:t>©2010 Bongarde</a:t>
            </a:r>
          </a:p>
          <a:p>
            <a:pPr algn="r" eaLnBrk="1" hangingPunct="1"/>
            <a:endParaRPr lang="en-US" sz="2400" b="0" smtClean="0"/>
          </a:p>
        </p:txBody>
      </p:sp>
    </p:spTree>
  </p:cSld>
  <p:clrMapOvr>
    <a:masterClrMapping/>
  </p:clrMapOvr>
  <p:transition>
    <p:sndAc>
      <p:stSnd>
        <p:snd r:embed="rId2" name="T201008-04-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slide-03new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5716588" y="4448175"/>
            <a:ext cx="6688137" cy="3429000"/>
          </a:xfrm>
          <a:noFill/>
        </p:spPr>
        <p:txBody>
          <a:bodyPr/>
          <a:lstStyle/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Working outdoors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Sun blasting down on you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Get a good tan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Without proper skin protection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Deadly skin damage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endParaRPr lang="en-US" sz="3600" smtClean="0"/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5216525" y="3590925"/>
            <a:ext cx="6626225" cy="649288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WHAT’S AT STAKE</a:t>
            </a:r>
          </a:p>
        </p:txBody>
      </p:sp>
    </p:spTree>
  </p:cSld>
  <p:clrMapOvr>
    <a:masterClrMapping/>
  </p:clrMapOvr>
  <p:transition>
    <p:sndAc>
      <p:stSnd>
        <p:snd r:embed="rId2" name="T201008-04-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talks_bkd1_seasonal_no snow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5788025" y="4662488"/>
            <a:ext cx="6786563" cy="4572000"/>
          </a:xfrm>
          <a:noFill/>
        </p:spPr>
        <p:txBody>
          <a:bodyPr/>
          <a:lstStyle/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No such thing as a safe suntan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Non-fatal consequences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Prematurely aged skin, cataracts and other eye problems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Fatal consequences</a:t>
            </a:r>
          </a:p>
          <a:p>
            <a:pPr eaLnBrk="1" hangingPunct="1">
              <a:lnSpc>
                <a:spcPts val="3700"/>
              </a:lnSpc>
              <a:spcBef>
                <a:spcPts val="1200"/>
              </a:spcBef>
            </a:pPr>
            <a:r>
              <a:rPr lang="en-US" sz="3600" smtClean="0"/>
              <a:t>Skin cancer, melanoma</a:t>
            </a:r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2501900" y="3590925"/>
            <a:ext cx="8572500" cy="649288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WHAT’S THE DANGER</a:t>
            </a:r>
          </a:p>
        </p:txBody>
      </p:sp>
      <p:pic>
        <p:nvPicPr>
          <p:cNvPr id="5" name="Picture 4" descr="slide-0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0213" y="4662488"/>
            <a:ext cx="5294312" cy="4443412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T201008-04-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talks_bkd2_season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644525" y="4305300"/>
            <a:ext cx="6858000" cy="4981575"/>
          </a:xfrm>
          <a:noFill/>
        </p:spPr>
        <p:txBody>
          <a:bodyPr/>
          <a:lstStyle/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Roads and Traffic Authority employee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Damages to his skin after excessive sun exposure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Multiple types of skin cancers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Several surgeries to remove them</a:t>
            </a:r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715963" y="3376613"/>
            <a:ext cx="3786187" cy="649287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EXAMPLE</a:t>
            </a:r>
          </a:p>
        </p:txBody>
      </p:sp>
      <p:pic>
        <p:nvPicPr>
          <p:cNvPr id="5" name="Picture 4" descr="slide-0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8275" y="3090863"/>
            <a:ext cx="4500563" cy="600075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T201008-04-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8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talks_bkd1_seasonal_no snow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5216525" y="5580063"/>
            <a:ext cx="7429500" cy="3440112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1200"/>
              </a:spcBef>
              <a:buFontTx/>
              <a:buNone/>
            </a:pPr>
            <a:r>
              <a:rPr lang="en-US" sz="3600" smtClean="0"/>
              <a:t>Increased risk of skin cancer: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Many hours outdoors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Fair skin and light colored hair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Freckles or burns first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Has many moles</a:t>
            </a:r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5214938" y="3513138"/>
            <a:ext cx="7288212" cy="2292350"/>
          </a:xfrm>
          <a:noFill/>
        </p:spPr>
        <p:txBody>
          <a:bodyPr/>
          <a:lstStyle/>
          <a:p>
            <a:pPr eaLnBrk="1" hangingPunct="1">
              <a:lnSpc>
                <a:spcPts val="5400"/>
              </a:lnSpc>
            </a:pPr>
            <a:r>
              <a:rPr lang="en-US" smtClean="0"/>
              <a:t>HOW TO</a:t>
            </a:r>
            <a:br>
              <a:rPr lang="en-US" smtClean="0"/>
            </a:br>
            <a:r>
              <a:rPr lang="en-US" smtClean="0"/>
              <a:t>PROTECT YOURSELF</a:t>
            </a:r>
          </a:p>
        </p:txBody>
      </p:sp>
      <p:pic>
        <p:nvPicPr>
          <p:cNvPr id="5" name="Picture 4" descr="slide-06.jpg"/>
          <p:cNvPicPr>
            <a:picLocks noChangeAspect="1"/>
          </p:cNvPicPr>
          <p:nvPr/>
        </p:nvPicPr>
        <p:blipFill>
          <a:blip r:embed="rId4" cstate="print"/>
          <a:srcRect b="7095"/>
          <a:stretch>
            <a:fillRect/>
          </a:stretch>
        </p:blipFill>
        <p:spPr bwMode="auto">
          <a:xfrm>
            <a:off x="671513" y="4019550"/>
            <a:ext cx="4259262" cy="5072063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T201008-04-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talks_bkd2_season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5573713" y="3646488"/>
            <a:ext cx="6500812" cy="5500687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1200"/>
              </a:spcBef>
              <a:buFontTx/>
              <a:buNone/>
            </a:pPr>
            <a:r>
              <a:rPr lang="en-US" sz="3600" smtClean="0"/>
              <a:t>Protect yourself: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Wear clothing that blocks sunlight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Using sunscreen (SPF of at least 15)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Wearing a wide-brim hat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Wearing sunglasses (rated for blocking 99 or 100 percent of UV)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sz="3200" smtClean="0"/>
              <a:t>Limiting your exposure to intense sunlight</a:t>
            </a:r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1216025" y="2662238"/>
            <a:ext cx="10787063" cy="649287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HOW TO PROTECT YOURSELF</a:t>
            </a:r>
          </a:p>
        </p:txBody>
      </p:sp>
      <p:pic>
        <p:nvPicPr>
          <p:cNvPr id="5" name="Picture 4" descr="slide-07.jpg"/>
          <p:cNvPicPr>
            <a:picLocks noChangeAspect="1"/>
          </p:cNvPicPr>
          <p:nvPr/>
        </p:nvPicPr>
        <p:blipFill>
          <a:blip r:embed="rId4" cstate="print"/>
          <a:srcRect b="3337"/>
          <a:stretch>
            <a:fillRect/>
          </a:stretch>
        </p:blipFill>
        <p:spPr bwMode="auto">
          <a:xfrm>
            <a:off x="573088" y="3717925"/>
            <a:ext cx="4714875" cy="5516563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T201008-04-0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slide-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358775" y="4805363"/>
            <a:ext cx="8929688" cy="4000500"/>
          </a:xfrm>
          <a:noFill/>
        </p:spPr>
        <p:txBody>
          <a:bodyPr/>
          <a:lstStyle/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Examine your body regularly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If you detect it early, skin cancer</a:t>
            </a:r>
            <a:br>
              <a:rPr lang="en-US" sz="3600" smtClean="0"/>
            </a:br>
            <a:r>
              <a:rPr lang="en-US" sz="3600" smtClean="0"/>
              <a:t>can almost always be cured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Early warning signs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Spot on your skin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Changes in size, color or shape</a:t>
            </a:r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930275" y="3227388"/>
            <a:ext cx="7500938" cy="1506537"/>
          </a:xfrm>
          <a:noFill/>
        </p:spPr>
        <p:txBody>
          <a:bodyPr/>
          <a:lstStyle/>
          <a:p>
            <a:pPr eaLnBrk="1" hangingPunct="1">
              <a:lnSpc>
                <a:spcPts val="5100"/>
              </a:lnSpc>
            </a:pPr>
            <a:r>
              <a:rPr lang="en-US" smtClean="0"/>
              <a:t>HOW TO </a:t>
            </a:r>
            <a:br>
              <a:rPr lang="en-US" smtClean="0"/>
            </a:br>
            <a:r>
              <a:rPr lang="en-US" smtClean="0"/>
              <a:t>PROTECT YOURSELF</a:t>
            </a:r>
          </a:p>
        </p:txBody>
      </p:sp>
    </p:spTree>
  </p:cSld>
  <p:clrMapOvr>
    <a:masterClrMapping/>
  </p:clrMapOvr>
  <p:transition>
    <p:sndAc>
      <p:stSnd>
        <p:snd r:embed="rId2" name="T201008-04-0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9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talks_bkd1_seasonal_no snow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>
          <a:xfrm>
            <a:off x="4716463" y="4090988"/>
            <a:ext cx="8001000" cy="5286375"/>
          </a:xfrm>
          <a:noFill/>
        </p:spPr>
        <p:txBody>
          <a:bodyPr/>
          <a:lstStyle/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Watch out for:</a:t>
            </a:r>
          </a:p>
          <a:p>
            <a:pPr lvl="1" eaLnBrk="1" hangingPunct="1">
              <a:lnSpc>
                <a:spcPts val="3400"/>
              </a:lnSpc>
              <a:spcBef>
                <a:spcPts val="1200"/>
              </a:spcBef>
            </a:pPr>
            <a:r>
              <a:rPr lang="en-US" sz="3200" smtClean="0"/>
              <a:t>A red scaly patch that is visibly outlined</a:t>
            </a:r>
          </a:p>
          <a:p>
            <a:pPr lvl="1" eaLnBrk="1" hangingPunct="1">
              <a:lnSpc>
                <a:spcPts val="3400"/>
              </a:lnSpc>
              <a:spcBef>
                <a:spcPts val="1200"/>
              </a:spcBef>
            </a:pPr>
            <a:r>
              <a:rPr lang="en-US" sz="3200" smtClean="0"/>
              <a:t>A wax-like pale pearly knob</a:t>
            </a:r>
          </a:p>
          <a:p>
            <a:pPr lvl="1" eaLnBrk="1" hangingPunct="1">
              <a:lnSpc>
                <a:spcPts val="3400"/>
              </a:lnSpc>
              <a:spcBef>
                <a:spcPts val="1200"/>
              </a:spcBef>
            </a:pPr>
            <a:r>
              <a:rPr lang="en-US" sz="3200" smtClean="0"/>
              <a:t>A sore that doesn’t heal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Melanoma often begins as a small growth looking like a mole</a:t>
            </a:r>
          </a:p>
          <a:p>
            <a:pPr eaLnBrk="1" hangingPunct="1">
              <a:lnSpc>
                <a:spcPts val="3900"/>
              </a:lnSpc>
              <a:spcBef>
                <a:spcPts val="1200"/>
              </a:spcBef>
            </a:pPr>
            <a:r>
              <a:rPr lang="en-US" sz="3600" smtClean="0"/>
              <a:t>See a medical professional</a:t>
            </a:r>
          </a:p>
        </p:txBody>
      </p:sp>
      <p:sp>
        <p:nvSpPr>
          <p:cNvPr id="7208" name="Rectangle 40"/>
          <p:cNvSpPr>
            <a:spLocks noGrp="1" noChangeArrowheads="1"/>
          </p:cNvSpPr>
          <p:nvPr>
            <p:ph type="title"/>
          </p:nvPr>
        </p:nvSpPr>
        <p:spPr>
          <a:xfrm>
            <a:off x="1287463" y="3162300"/>
            <a:ext cx="10787062" cy="649288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HOW TO PROTECT YOURSELF</a:t>
            </a:r>
          </a:p>
        </p:txBody>
      </p:sp>
      <p:pic>
        <p:nvPicPr>
          <p:cNvPr id="5" name="Picture 4" descr="slide-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4162425"/>
            <a:ext cx="3857625" cy="4929188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T201008-04-0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build="p"/>
      <p:bldP spid="720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talks_title_seasona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Grp="1" noChangeArrowheads="1"/>
          </p:cNvSpPr>
          <p:nvPr>
            <p:ph type="title"/>
          </p:nvPr>
        </p:nvSpPr>
        <p:spPr>
          <a:xfrm>
            <a:off x="309563" y="1925638"/>
            <a:ext cx="3671887" cy="1079500"/>
          </a:xfrm>
        </p:spPr>
        <p:txBody>
          <a:bodyPr/>
          <a:lstStyle/>
          <a:p>
            <a:pPr eaLnBrk="1" hangingPunct="1"/>
            <a:r>
              <a:rPr lang="en-US" b="0" i="1" smtClean="0">
                <a:solidFill>
                  <a:schemeClr val="accent1"/>
                </a:solidFill>
              </a:rPr>
              <a:t>Final Word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73338" y="7234238"/>
            <a:ext cx="10334625" cy="2214562"/>
          </a:xfrm>
        </p:spPr>
        <p:txBody>
          <a:bodyPr/>
          <a:lstStyle/>
          <a:p>
            <a:pPr marL="0" indent="0" algn="ctr" eaLnBrk="1" hangingPunct="1">
              <a:lnSpc>
                <a:spcPct val="85000"/>
              </a:lnSpc>
              <a:spcBef>
                <a:spcPct val="60000"/>
              </a:spcBef>
              <a:spcAft>
                <a:spcPct val="5000"/>
              </a:spcAft>
              <a:buFontTx/>
              <a:buNone/>
            </a:pPr>
            <a:r>
              <a:rPr lang="en-US" sz="3200" smtClean="0">
                <a:solidFill>
                  <a:schemeClr val="accent1"/>
                </a:solidFill>
              </a:rPr>
              <a:t>Remember, your exposure to UV rays depends on how strong the sunlight is, how long you’re exposed to it and whether your skin is protected.</a:t>
            </a:r>
          </a:p>
          <a:p>
            <a:pPr marL="0" indent="0" algn="ctr" eaLnBrk="1" hangingPunct="1">
              <a:lnSpc>
                <a:spcPct val="85000"/>
              </a:lnSpc>
              <a:spcBef>
                <a:spcPct val="60000"/>
              </a:spcBef>
              <a:spcAft>
                <a:spcPct val="5000"/>
              </a:spcAft>
              <a:buFontTx/>
              <a:buNone/>
            </a:pPr>
            <a:r>
              <a:rPr lang="en-US" sz="3200" smtClean="0">
                <a:solidFill>
                  <a:schemeClr val="accent1"/>
                </a:solidFill>
              </a:rPr>
              <a:t>Consider whether that tan is worth the risk.</a:t>
            </a:r>
          </a:p>
        </p:txBody>
      </p:sp>
      <p:pic>
        <p:nvPicPr>
          <p:cNvPr id="5" name="Picture 4" descr="slide-1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9275" y="2416175"/>
            <a:ext cx="6710363" cy="4389438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T201008-04-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969696"/>
      </a:dk1>
      <a:lt1>
        <a:srgbClr val="FFFFFF"/>
      </a:lt1>
      <a:dk2>
        <a:srgbClr val="FF0000"/>
      </a:dk2>
      <a:lt2>
        <a:srgbClr val="808080"/>
      </a:lt2>
      <a:accent1>
        <a:srgbClr val="000000"/>
      </a:accent1>
      <a:accent2>
        <a:srgbClr val="FF0000"/>
      </a:accent2>
      <a:accent3>
        <a:srgbClr val="FFFFFF"/>
      </a:accent3>
      <a:accent4>
        <a:srgbClr val="7F7F7F"/>
      </a:accent4>
      <a:accent5>
        <a:srgbClr val="AAAAAA"/>
      </a:accent5>
      <a:accent6>
        <a:srgbClr val="E70000"/>
      </a:accent6>
      <a:hlink>
        <a:srgbClr val="FFFFFF"/>
      </a:hlink>
      <a:folHlink>
        <a:srgbClr val="FFFF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01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3001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969696"/>
        </a:dk1>
        <a:lt1>
          <a:srgbClr val="FFFFFF"/>
        </a:lt1>
        <a:dk2>
          <a:srgbClr val="FF0000"/>
        </a:dk2>
        <a:lt2>
          <a:srgbClr val="808080"/>
        </a:lt2>
        <a:accent1>
          <a:srgbClr val="000000"/>
        </a:accent1>
        <a:accent2>
          <a:srgbClr val="FF0000"/>
        </a:accent2>
        <a:accent3>
          <a:srgbClr val="FFFFFF"/>
        </a:accent3>
        <a:accent4>
          <a:srgbClr val="7F7F7F"/>
        </a:accent4>
        <a:accent5>
          <a:srgbClr val="AAAAAA"/>
        </a:accent5>
        <a:accent6>
          <a:srgbClr val="E70000"/>
        </a:accent6>
        <a:hlink>
          <a:srgbClr val="FFFF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3458</TotalTime>
  <Words>246</Words>
  <Application>Microsoft Office PowerPoint</Application>
  <PresentationFormat>Custom</PresentationFormat>
  <Paragraphs>51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Default Design</vt:lpstr>
      <vt:lpstr>Click to start</vt:lpstr>
      <vt:lpstr>Protect Yourself Against UV Rays</vt:lpstr>
      <vt:lpstr>WHAT’S AT STAKE</vt:lpstr>
      <vt:lpstr>WHAT’S THE DANGER</vt:lpstr>
      <vt:lpstr>EXAMPLE</vt:lpstr>
      <vt:lpstr>HOW TO PROTECT YOURSELF</vt:lpstr>
      <vt:lpstr>HOW TO PROTECT YOURSELF</vt:lpstr>
      <vt:lpstr>HOW TO  PROTECT YOURSELF</vt:lpstr>
      <vt:lpstr>HOW TO PROTECT YOURSELF</vt:lpstr>
      <vt:lpstr>Final Word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JGH</dc:creator>
  <cp:lastModifiedBy>Jeff Hook</cp:lastModifiedBy>
  <cp:revision>245</cp:revision>
  <dcterms:created xsi:type="dcterms:W3CDTF">2007-01-12T06:31:22Z</dcterms:created>
  <dcterms:modified xsi:type="dcterms:W3CDTF">2010-07-08T00:39:23Z</dcterms:modified>
</cp:coreProperties>
</file>