
<file path=[Content_Types].xml><?xml version="1.0" encoding="utf-8"?>
<Types xmlns="http://schemas.openxmlformats.org/package/2006/content-types">
  <Default Extension="bin" ContentType="audio/unknown"/>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3"/>
  </p:notesMasterIdLst>
  <p:sldIdLst>
    <p:sldId id="269" r:id="rId5"/>
    <p:sldId id="606" r:id="rId6"/>
    <p:sldId id="613" r:id="rId7"/>
    <p:sldId id="614" r:id="rId8"/>
    <p:sldId id="623" r:id="rId9"/>
    <p:sldId id="619" r:id="rId10"/>
    <p:sldId id="616" r:id="rId11"/>
    <p:sldId id="622" r:id="rId12"/>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09" autoAdjust="0"/>
    <p:restoredTop sz="63767" autoAdjust="0"/>
  </p:normalViewPr>
  <p:slideViewPr>
    <p:cSldViewPr>
      <p:cViewPr varScale="1">
        <p:scale>
          <a:sx n="70" d="100"/>
          <a:sy n="70" d="100"/>
        </p:scale>
        <p:origin x="102" y="204"/>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B326FA5A-64A9-4B91-8E12-8BD8264EFCC5}"/>
    <pc:docChg chg="custSel modSld">
      <pc:chgData name="Edwin Landivar" userId="ae2ac59f40d9f62d" providerId="LiveId" clId="{B326FA5A-64A9-4B91-8E12-8BD8264EFCC5}" dt="2019-12-23T23:02:48.540" v="49" actId="20577"/>
      <pc:docMkLst>
        <pc:docMk/>
      </pc:docMkLst>
      <pc:sldChg chg="delSp">
        <pc:chgData name="Edwin Landivar" userId="ae2ac59f40d9f62d" providerId="LiveId" clId="{B326FA5A-64A9-4B91-8E12-8BD8264EFCC5}" dt="2019-12-23T23:01:12.806" v="0" actId="478"/>
        <pc:sldMkLst>
          <pc:docMk/>
          <pc:sldMk cId="3378895467" sldId="606"/>
        </pc:sldMkLst>
        <pc:picChg chg="del">
          <ac:chgData name="Edwin Landivar" userId="ae2ac59f40d9f62d" providerId="LiveId" clId="{B326FA5A-64A9-4B91-8E12-8BD8264EFCC5}" dt="2019-12-23T23:01:12.806" v="0" actId="478"/>
          <ac:picMkLst>
            <pc:docMk/>
            <pc:sldMk cId="3378895467" sldId="606"/>
            <ac:picMk id="8" creationId="{3E1D25CB-B271-419E-A5A4-86298B65FEFF}"/>
          </ac:picMkLst>
        </pc:picChg>
      </pc:sldChg>
      <pc:sldChg chg="addSp delSp modSp">
        <pc:chgData name="Edwin Landivar" userId="ae2ac59f40d9f62d" providerId="LiveId" clId="{B326FA5A-64A9-4B91-8E12-8BD8264EFCC5}" dt="2019-12-23T23:01:17.633" v="2" actId="167"/>
        <pc:sldMkLst>
          <pc:docMk/>
          <pc:sldMk cId="837056114" sldId="613"/>
        </pc:sldMkLst>
        <pc:spChg chg="add mod ord">
          <ac:chgData name="Edwin Landivar" userId="ae2ac59f40d9f62d" providerId="LiveId" clId="{B326FA5A-64A9-4B91-8E12-8BD8264EFCC5}" dt="2019-12-23T23:01:17.633" v="2" actId="167"/>
          <ac:spMkLst>
            <pc:docMk/>
            <pc:sldMk cId="837056114" sldId="613"/>
            <ac:spMk id="3" creationId="{3F1FAC29-D6FC-4FE9-90A0-072D28C0F81F}"/>
          </ac:spMkLst>
        </pc:spChg>
        <pc:picChg chg="del">
          <ac:chgData name="Edwin Landivar" userId="ae2ac59f40d9f62d" providerId="LiveId" clId="{B326FA5A-64A9-4B91-8E12-8BD8264EFCC5}" dt="2019-12-23T23:01:15.601" v="1" actId="478"/>
          <ac:picMkLst>
            <pc:docMk/>
            <pc:sldMk cId="837056114" sldId="613"/>
            <ac:picMk id="24" creationId="{11EA7A57-D85A-4D34-934C-CB3A6C53232F}"/>
          </ac:picMkLst>
        </pc:picChg>
      </pc:sldChg>
      <pc:sldChg chg="addSp delSp modSp modNotesTx">
        <pc:chgData name="Edwin Landivar" userId="ae2ac59f40d9f62d" providerId="LiveId" clId="{B326FA5A-64A9-4B91-8E12-8BD8264EFCC5}" dt="2019-12-23T23:02:48.540" v="49" actId="20577"/>
        <pc:sldMkLst>
          <pc:docMk/>
          <pc:sldMk cId="1479977622" sldId="614"/>
        </pc:sldMkLst>
        <pc:spChg chg="add mod">
          <ac:chgData name="Edwin Landivar" userId="ae2ac59f40d9f62d" providerId="LiveId" clId="{B326FA5A-64A9-4B91-8E12-8BD8264EFCC5}" dt="2019-12-23T23:01:20.922" v="3" actId="478"/>
          <ac:spMkLst>
            <pc:docMk/>
            <pc:sldMk cId="1479977622" sldId="614"/>
            <ac:spMk id="3" creationId="{F9E1362C-92B8-4D37-9684-E1AD7C2418A5}"/>
          </ac:spMkLst>
        </pc:spChg>
        <pc:spChg chg="mod">
          <ac:chgData name="Edwin Landivar" userId="ae2ac59f40d9f62d" providerId="LiveId" clId="{B326FA5A-64A9-4B91-8E12-8BD8264EFCC5}" dt="2019-12-23T23:02:40.128" v="48" actId="20577"/>
          <ac:spMkLst>
            <pc:docMk/>
            <pc:sldMk cId="1479977622" sldId="614"/>
            <ac:spMk id="11" creationId="{00000000-0000-0000-0000-000000000000}"/>
          </ac:spMkLst>
        </pc:spChg>
        <pc:picChg chg="del">
          <ac:chgData name="Edwin Landivar" userId="ae2ac59f40d9f62d" providerId="LiveId" clId="{B326FA5A-64A9-4B91-8E12-8BD8264EFCC5}" dt="2019-12-23T23:01:20.922" v="3" actId="478"/>
          <ac:picMkLst>
            <pc:docMk/>
            <pc:sldMk cId="1479977622" sldId="614"/>
            <ac:picMk id="17" creationId="{BB2F1B59-08DA-4B78-9205-ABD22DCFC46B}"/>
          </ac:picMkLst>
        </pc:picChg>
      </pc:sldChg>
      <pc:sldChg chg="addSp delSp modSp">
        <pc:chgData name="Edwin Landivar" userId="ae2ac59f40d9f62d" providerId="LiveId" clId="{B326FA5A-64A9-4B91-8E12-8BD8264EFCC5}" dt="2019-12-23T23:01:55.323" v="40" actId="20577"/>
        <pc:sldMkLst>
          <pc:docMk/>
          <pc:sldMk cId="668194125" sldId="616"/>
        </pc:sldMkLst>
        <pc:spChg chg="add mod">
          <ac:chgData name="Edwin Landivar" userId="ae2ac59f40d9f62d" providerId="LiveId" clId="{B326FA5A-64A9-4B91-8E12-8BD8264EFCC5}" dt="2019-12-23T23:01:36.509" v="7" actId="478"/>
          <ac:spMkLst>
            <pc:docMk/>
            <pc:sldMk cId="668194125" sldId="616"/>
            <ac:spMk id="3" creationId="{8AAE18D0-B80A-4244-9D52-672CEECC8667}"/>
          </ac:spMkLst>
        </pc:spChg>
        <pc:spChg chg="mod">
          <ac:chgData name="Edwin Landivar" userId="ae2ac59f40d9f62d" providerId="LiveId" clId="{B326FA5A-64A9-4B91-8E12-8BD8264EFCC5}" dt="2019-12-23T23:01:55.323" v="40" actId="20577"/>
          <ac:spMkLst>
            <pc:docMk/>
            <pc:sldMk cId="668194125" sldId="616"/>
            <ac:spMk id="7" creationId="{1867828F-492D-4BF1-8A4E-822DF2FD5B9B}"/>
          </ac:spMkLst>
        </pc:spChg>
        <pc:picChg chg="del">
          <ac:chgData name="Edwin Landivar" userId="ae2ac59f40d9f62d" providerId="LiveId" clId="{B326FA5A-64A9-4B91-8E12-8BD8264EFCC5}" dt="2019-12-23T23:01:36.509" v="7" actId="478"/>
          <ac:picMkLst>
            <pc:docMk/>
            <pc:sldMk cId="668194125" sldId="616"/>
            <ac:picMk id="5" creationId="{FA21193C-B770-4E1C-A6B9-95B91058AB45}"/>
          </ac:picMkLst>
        </pc:picChg>
      </pc:sldChg>
      <pc:sldChg chg="addSp delSp modSp">
        <pc:chgData name="Edwin Landivar" userId="ae2ac59f40d9f62d" providerId="LiveId" clId="{B326FA5A-64A9-4B91-8E12-8BD8264EFCC5}" dt="2019-12-23T23:01:47.300" v="38" actId="20577"/>
        <pc:sldMkLst>
          <pc:docMk/>
          <pc:sldMk cId="1542355900" sldId="618"/>
        </pc:sldMkLst>
        <pc:spChg chg="add mod">
          <ac:chgData name="Edwin Landivar" userId="ae2ac59f40d9f62d" providerId="LiveId" clId="{B326FA5A-64A9-4B91-8E12-8BD8264EFCC5}" dt="2019-12-23T23:01:39.784" v="8" actId="478"/>
          <ac:spMkLst>
            <pc:docMk/>
            <pc:sldMk cId="1542355900" sldId="618"/>
            <ac:spMk id="3" creationId="{C951AC5C-1158-4C25-B684-5944262070F2}"/>
          </ac:spMkLst>
        </pc:spChg>
        <pc:spChg chg="mod">
          <ac:chgData name="Edwin Landivar" userId="ae2ac59f40d9f62d" providerId="LiveId" clId="{B326FA5A-64A9-4B91-8E12-8BD8264EFCC5}" dt="2019-12-23T23:01:47.300" v="38" actId="20577"/>
          <ac:spMkLst>
            <pc:docMk/>
            <pc:sldMk cId="1542355900" sldId="618"/>
            <ac:spMk id="7" creationId="{B0369C6B-D18C-4CCF-81D5-91F16F2021B5}"/>
          </ac:spMkLst>
        </pc:spChg>
        <pc:picChg chg="del">
          <ac:chgData name="Edwin Landivar" userId="ae2ac59f40d9f62d" providerId="LiveId" clId="{B326FA5A-64A9-4B91-8E12-8BD8264EFCC5}" dt="2019-12-23T23:01:39.784" v="8" actId="478"/>
          <ac:picMkLst>
            <pc:docMk/>
            <pc:sldMk cId="1542355900" sldId="618"/>
            <ac:picMk id="5" creationId="{17F8332A-CCEF-4DD5-996E-47AA0B8AF3BE}"/>
          </ac:picMkLst>
        </pc:picChg>
      </pc:sldChg>
      <pc:sldChg chg="delSp modSp">
        <pc:chgData name="Edwin Landivar" userId="ae2ac59f40d9f62d" providerId="LiveId" clId="{B326FA5A-64A9-4B91-8E12-8BD8264EFCC5}" dt="2019-12-23T23:02:07.390" v="41" actId="20577"/>
        <pc:sldMkLst>
          <pc:docMk/>
          <pc:sldMk cId="2599265895" sldId="619"/>
        </pc:sldMkLst>
        <pc:spChg chg="mod">
          <ac:chgData name="Edwin Landivar" userId="ae2ac59f40d9f62d" providerId="LiveId" clId="{B326FA5A-64A9-4B91-8E12-8BD8264EFCC5}" dt="2019-12-23T23:02:07.390" v="41" actId="20577"/>
          <ac:spMkLst>
            <pc:docMk/>
            <pc:sldMk cId="2599265895" sldId="619"/>
            <ac:spMk id="27" creationId="{00000000-0000-0000-0000-000000000000}"/>
          </ac:spMkLst>
        </pc:spChg>
        <pc:picChg chg="del">
          <ac:chgData name="Edwin Landivar" userId="ae2ac59f40d9f62d" providerId="LiveId" clId="{B326FA5A-64A9-4B91-8E12-8BD8264EFCC5}" dt="2019-12-23T23:01:33.806" v="6" actId="478"/>
          <ac:picMkLst>
            <pc:docMk/>
            <pc:sldMk cId="2599265895" sldId="619"/>
            <ac:picMk id="5" creationId="{3CB745E9-B77D-4F09-90AA-B75D3894F989}"/>
          </ac:picMkLst>
        </pc:picChg>
      </pc:sldChg>
      <pc:sldChg chg="addSp delSp modSp">
        <pc:chgData name="Edwin Landivar" userId="ae2ac59f40d9f62d" providerId="LiveId" clId="{B326FA5A-64A9-4B91-8E12-8BD8264EFCC5}" dt="2019-12-23T23:02:31.405" v="47" actId="5793"/>
        <pc:sldMkLst>
          <pc:docMk/>
          <pc:sldMk cId="3966637275" sldId="623"/>
        </pc:sldMkLst>
        <pc:spChg chg="add mod ord">
          <ac:chgData name="Edwin Landivar" userId="ae2ac59f40d9f62d" providerId="LiveId" clId="{B326FA5A-64A9-4B91-8E12-8BD8264EFCC5}" dt="2019-12-23T23:02:25.775" v="43" actId="167"/>
          <ac:spMkLst>
            <pc:docMk/>
            <pc:sldMk cId="3966637275" sldId="623"/>
            <ac:spMk id="3" creationId="{07472015-BF05-4039-BC32-CD9E803ACEB5}"/>
          </ac:spMkLst>
        </pc:spChg>
        <pc:spChg chg="mod">
          <ac:chgData name="Edwin Landivar" userId="ae2ac59f40d9f62d" providerId="LiveId" clId="{B326FA5A-64A9-4B91-8E12-8BD8264EFCC5}" dt="2019-12-23T23:02:31.405" v="47" actId="5793"/>
          <ac:spMkLst>
            <pc:docMk/>
            <pc:sldMk cId="3966637275" sldId="623"/>
            <ac:spMk id="11" creationId="{00000000-0000-0000-0000-000000000000}"/>
          </ac:spMkLst>
        </pc:spChg>
        <pc:picChg chg="del">
          <ac:chgData name="Edwin Landivar" userId="ae2ac59f40d9f62d" providerId="LiveId" clId="{B326FA5A-64A9-4B91-8E12-8BD8264EFCC5}" dt="2019-12-23T23:01:27.651" v="5" actId="478"/>
          <ac:picMkLst>
            <pc:docMk/>
            <pc:sldMk cId="3966637275" sldId="623"/>
            <ac:picMk id="17" creationId="{BB2F1B59-08DA-4B78-9205-ABD22DCFC46B}"/>
          </ac:picMkLst>
        </pc:picChg>
      </pc:sldChg>
    </pc:docChg>
  </pc:docChgLst>
  <pc:docChgLst>
    <pc:chgData name="Edwin Landivar" userId="ae2ac59f40d9f62d" providerId="LiveId" clId="{7147CF7D-2CC2-4D11-9068-951EF48C1C71}"/>
    <pc:docChg chg="undo custSel delSld modSld">
      <pc:chgData name="Edwin Landivar" userId="ae2ac59f40d9f62d" providerId="LiveId" clId="{7147CF7D-2CC2-4D11-9068-951EF48C1C71}" dt="2019-12-24T15:27:20.096" v="222"/>
      <pc:docMkLst>
        <pc:docMk/>
      </pc:docMkLst>
      <pc:sldChg chg="modSp">
        <pc:chgData name="Edwin Landivar" userId="ae2ac59f40d9f62d" providerId="LiveId" clId="{7147CF7D-2CC2-4D11-9068-951EF48C1C71}" dt="2019-12-24T15:11:35.266" v="1"/>
        <pc:sldMkLst>
          <pc:docMk/>
          <pc:sldMk cId="3378895467" sldId="606"/>
        </pc:sldMkLst>
        <pc:spChg chg="mod">
          <ac:chgData name="Edwin Landivar" userId="ae2ac59f40d9f62d" providerId="LiveId" clId="{7147CF7D-2CC2-4D11-9068-951EF48C1C71}" dt="2019-12-24T15:11:35.266" v="1"/>
          <ac:spMkLst>
            <pc:docMk/>
            <pc:sldMk cId="3378895467" sldId="606"/>
            <ac:spMk id="5" creationId="{00000000-0000-0000-0000-000000000000}"/>
          </ac:spMkLst>
        </pc:spChg>
      </pc:sldChg>
      <pc:sldChg chg="modSp">
        <pc:chgData name="Edwin Landivar" userId="ae2ac59f40d9f62d" providerId="LiveId" clId="{7147CF7D-2CC2-4D11-9068-951EF48C1C71}" dt="2019-12-24T15:16:15.229" v="4" actId="1076"/>
        <pc:sldMkLst>
          <pc:docMk/>
          <pc:sldMk cId="837056114" sldId="613"/>
        </pc:sldMkLst>
        <pc:spChg chg="mod">
          <ac:chgData name="Edwin Landivar" userId="ae2ac59f40d9f62d" providerId="LiveId" clId="{7147CF7D-2CC2-4D11-9068-951EF48C1C71}" dt="2019-12-24T15:16:15.229" v="4" actId="1076"/>
          <ac:spMkLst>
            <pc:docMk/>
            <pc:sldMk cId="837056114" sldId="613"/>
            <ac:spMk id="14" creationId="{00000000-0000-0000-0000-000000000000}"/>
          </ac:spMkLst>
        </pc:spChg>
        <pc:grpChg chg="mod">
          <ac:chgData name="Edwin Landivar" userId="ae2ac59f40d9f62d" providerId="LiveId" clId="{7147CF7D-2CC2-4D11-9068-951EF48C1C71}" dt="2019-12-24T15:16:05.700" v="3"/>
          <ac:grpSpMkLst>
            <pc:docMk/>
            <pc:sldMk cId="837056114" sldId="613"/>
            <ac:grpSpMk id="21" creationId="{00000000-0000-0000-0000-000000000000}"/>
          </ac:grpSpMkLst>
        </pc:grpChg>
      </pc:sldChg>
      <pc:sldChg chg="modSp">
        <pc:chgData name="Edwin Landivar" userId="ae2ac59f40d9f62d" providerId="LiveId" clId="{7147CF7D-2CC2-4D11-9068-951EF48C1C71}" dt="2019-12-24T15:18:10.988" v="12" actId="20577"/>
        <pc:sldMkLst>
          <pc:docMk/>
          <pc:sldMk cId="1479977622" sldId="614"/>
        </pc:sldMkLst>
        <pc:spChg chg="mod">
          <ac:chgData name="Edwin Landivar" userId="ae2ac59f40d9f62d" providerId="LiveId" clId="{7147CF7D-2CC2-4D11-9068-951EF48C1C71}" dt="2019-12-24T15:18:10.988" v="12" actId="20577"/>
          <ac:spMkLst>
            <pc:docMk/>
            <pc:sldMk cId="1479977622" sldId="614"/>
            <ac:spMk id="11" creationId="{00000000-0000-0000-0000-000000000000}"/>
          </ac:spMkLst>
        </pc:spChg>
      </pc:sldChg>
      <pc:sldChg chg="modSp">
        <pc:chgData name="Edwin Landivar" userId="ae2ac59f40d9f62d" providerId="LiveId" clId="{7147CF7D-2CC2-4D11-9068-951EF48C1C71}" dt="2019-12-24T15:26:43.407" v="214" actId="113"/>
        <pc:sldMkLst>
          <pc:docMk/>
          <pc:sldMk cId="668194125" sldId="616"/>
        </pc:sldMkLst>
        <pc:spChg chg="mod">
          <ac:chgData name="Edwin Landivar" userId="ae2ac59f40d9f62d" providerId="LiveId" clId="{7147CF7D-2CC2-4D11-9068-951EF48C1C71}" dt="2019-12-24T15:25:57.978" v="164" actId="14100"/>
          <ac:spMkLst>
            <pc:docMk/>
            <pc:sldMk cId="668194125" sldId="616"/>
            <ac:spMk id="3" creationId="{8AAE18D0-B80A-4244-9D52-672CEECC8667}"/>
          </ac:spMkLst>
        </pc:spChg>
        <pc:spChg chg="mod">
          <ac:chgData name="Edwin Landivar" userId="ae2ac59f40d9f62d" providerId="LiveId" clId="{7147CF7D-2CC2-4D11-9068-951EF48C1C71}" dt="2019-12-24T15:26:43.407" v="214" actId="113"/>
          <ac:spMkLst>
            <pc:docMk/>
            <pc:sldMk cId="668194125" sldId="616"/>
            <ac:spMk id="7" creationId="{1867828F-492D-4BF1-8A4E-822DF2FD5B9B}"/>
          </ac:spMkLst>
        </pc:spChg>
        <pc:spChg chg="mod">
          <ac:chgData name="Edwin Landivar" userId="ae2ac59f40d9f62d" providerId="LiveId" clId="{7147CF7D-2CC2-4D11-9068-951EF48C1C71}" dt="2019-12-24T15:25:52.287" v="163" actId="14100"/>
          <ac:spMkLst>
            <pc:docMk/>
            <pc:sldMk cId="668194125" sldId="616"/>
            <ac:spMk id="10" creationId="{00000000-0000-0000-0000-000000000000}"/>
          </ac:spMkLst>
        </pc:spChg>
      </pc:sldChg>
      <pc:sldChg chg="del">
        <pc:chgData name="Edwin Landivar" userId="ae2ac59f40d9f62d" providerId="LiveId" clId="{7147CF7D-2CC2-4D11-9068-951EF48C1C71}" dt="2019-12-24T15:27:00.325" v="215" actId="2696"/>
        <pc:sldMkLst>
          <pc:docMk/>
          <pc:sldMk cId="1542355900" sldId="618"/>
        </pc:sldMkLst>
      </pc:sldChg>
      <pc:sldChg chg="modSp">
        <pc:chgData name="Edwin Landivar" userId="ae2ac59f40d9f62d" providerId="LiveId" clId="{7147CF7D-2CC2-4D11-9068-951EF48C1C71}" dt="2019-12-24T15:24:10.802" v="122" actId="12"/>
        <pc:sldMkLst>
          <pc:docMk/>
          <pc:sldMk cId="2599265895" sldId="619"/>
        </pc:sldMkLst>
        <pc:spChg chg="mod">
          <ac:chgData name="Edwin Landivar" userId="ae2ac59f40d9f62d" providerId="LiveId" clId="{7147CF7D-2CC2-4D11-9068-951EF48C1C71}" dt="2019-12-24T15:24:10.802" v="122" actId="12"/>
          <ac:spMkLst>
            <pc:docMk/>
            <pc:sldMk cId="2599265895" sldId="619"/>
            <ac:spMk id="27" creationId="{00000000-0000-0000-0000-000000000000}"/>
          </ac:spMkLst>
        </pc:spChg>
        <pc:grpChg chg="mod">
          <ac:chgData name="Edwin Landivar" userId="ae2ac59f40d9f62d" providerId="LiveId" clId="{7147CF7D-2CC2-4D11-9068-951EF48C1C71}" dt="2019-12-24T15:22:25.103" v="94"/>
          <ac:grpSpMkLst>
            <pc:docMk/>
            <pc:sldMk cId="2599265895" sldId="619"/>
            <ac:grpSpMk id="3" creationId="{00000000-0000-0000-0000-000000000000}"/>
          </ac:grpSpMkLst>
        </pc:grpChg>
      </pc:sldChg>
      <pc:sldChg chg="addSp delSp modSp">
        <pc:chgData name="Edwin Landivar" userId="ae2ac59f40d9f62d" providerId="LiveId" clId="{7147CF7D-2CC2-4D11-9068-951EF48C1C71}" dt="2019-12-24T15:27:20.096" v="222"/>
        <pc:sldMkLst>
          <pc:docMk/>
          <pc:sldMk cId="3481045880" sldId="622"/>
        </pc:sldMkLst>
        <pc:spChg chg="add mod ord">
          <ac:chgData name="Edwin Landivar" userId="ae2ac59f40d9f62d" providerId="LiveId" clId="{7147CF7D-2CC2-4D11-9068-951EF48C1C71}" dt="2019-12-24T15:27:12.740" v="220" actId="167"/>
          <ac:spMkLst>
            <pc:docMk/>
            <pc:sldMk cId="3481045880" sldId="622"/>
            <ac:spMk id="3" creationId="{CE097018-9BA2-4BE4-BEA9-419FF7FF7699}"/>
          </ac:spMkLst>
        </pc:spChg>
        <pc:spChg chg="mod">
          <ac:chgData name="Edwin Landivar" userId="ae2ac59f40d9f62d" providerId="LiveId" clId="{7147CF7D-2CC2-4D11-9068-951EF48C1C71}" dt="2019-12-24T15:27:20.096" v="222"/>
          <ac:spMkLst>
            <pc:docMk/>
            <pc:sldMk cId="3481045880" sldId="622"/>
            <ac:spMk id="14" creationId="{00000000-0000-0000-0000-000000000000}"/>
          </ac:spMkLst>
        </pc:spChg>
        <pc:grpChg chg="mod">
          <ac:chgData name="Edwin Landivar" userId="ae2ac59f40d9f62d" providerId="LiveId" clId="{7147CF7D-2CC2-4D11-9068-951EF48C1C71}" dt="2019-12-24T15:27:20.096" v="222"/>
          <ac:grpSpMkLst>
            <pc:docMk/>
            <pc:sldMk cId="3481045880" sldId="622"/>
            <ac:grpSpMk id="21" creationId="{00000000-0000-0000-0000-000000000000}"/>
          </ac:grpSpMkLst>
        </pc:grpChg>
        <pc:picChg chg="del">
          <ac:chgData name="Edwin Landivar" userId="ae2ac59f40d9f62d" providerId="LiveId" clId="{7147CF7D-2CC2-4D11-9068-951EF48C1C71}" dt="2019-12-24T15:27:05.363" v="217" actId="478"/>
          <ac:picMkLst>
            <pc:docMk/>
            <pc:sldMk cId="3481045880" sldId="622"/>
            <ac:picMk id="17" creationId="{296CE8A5-2F56-483A-838B-6C7DD97D484C}"/>
          </ac:picMkLst>
        </pc:picChg>
      </pc:sldChg>
      <pc:sldChg chg="modSp">
        <pc:chgData name="Edwin Landivar" userId="ae2ac59f40d9f62d" providerId="LiveId" clId="{7147CF7D-2CC2-4D11-9068-951EF48C1C71}" dt="2019-12-24T15:21:32.027" v="91" actId="1076"/>
        <pc:sldMkLst>
          <pc:docMk/>
          <pc:sldMk cId="3966637275" sldId="623"/>
        </pc:sldMkLst>
        <pc:spChg chg="mod">
          <ac:chgData name="Edwin Landivar" userId="ae2ac59f40d9f62d" providerId="LiveId" clId="{7147CF7D-2CC2-4D11-9068-951EF48C1C71}" dt="2019-12-24T15:21:21.617" v="89" actId="14100"/>
          <ac:spMkLst>
            <pc:docMk/>
            <pc:sldMk cId="3966637275" sldId="623"/>
            <ac:spMk id="10" creationId="{00000000-0000-0000-0000-000000000000}"/>
          </ac:spMkLst>
        </pc:spChg>
        <pc:spChg chg="mod">
          <ac:chgData name="Edwin Landivar" userId="ae2ac59f40d9f62d" providerId="LiveId" clId="{7147CF7D-2CC2-4D11-9068-951EF48C1C71}" dt="2019-12-24T15:21:32.027" v="91" actId="1076"/>
          <ac:spMkLst>
            <pc:docMk/>
            <pc:sldMk cId="3966637275" sldId="623"/>
            <ac:spMk id="11" creationId="{00000000-0000-0000-0000-000000000000}"/>
          </ac:spMkLst>
        </pc:spChg>
      </pc:sldChg>
      <pc:sldMasterChg chg="delSldLayout">
        <pc:chgData name="Edwin Landivar" userId="ae2ac59f40d9f62d" providerId="LiveId" clId="{7147CF7D-2CC2-4D11-9068-951EF48C1C71}" dt="2019-12-24T15:27:00.325" v="215" actId="2696"/>
        <pc:sldMasterMkLst>
          <pc:docMk/>
          <pc:sldMasterMk cId="3413871359" sldId="2147483656"/>
        </pc:sldMasterMkLst>
        <pc:sldLayoutChg chg="del">
          <pc:chgData name="Edwin Landivar" userId="ae2ac59f40d9f62d" providerId="LiveId" clId="{7147CF7D-2CC2-4D11-9068-951EF48C1C71}" dt="2019-12-24T15:27:00.325" v="215" actId="2696"/>
          <pc:sldLayoutMkLst>
            <pc:docMk/>
            <pc:sldMasterMk cId="3413871359" sldId="2147483656"/>
            <pc:sldLayoutMk cId="2703374509" sldId="214748373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21.08.2020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214623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uk-UA" b="1"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4173569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7067205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8"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4.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jp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e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jpe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e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9.jpe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0.jpe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a:hlinkClick r:id="" action="ppaction://media"/>
            <a:extLst>
              <a:ext uri="{FF2B5EF4-FFF2-40B4-BE49-F238E27FC236}">
                <a16:creationId xmlns:a16="http://schemas.microsoft.com/office/drawing/2014/main" id="{4E3C1940-33D3-4E49-B58A-CEC9BAFC24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039600" y="6057900"/>
            <a:ext cx="304800" cy="304800"/>
          </a:xfrm>
          <a:prstGeom prst="rect">
            <a:avLst/>
          </a:prstGeom>
        </p:spPr>
      </p:pic>
      <p:sp>
        <p:nvSpPr>
          <p:cNvPr id="5" name="Title 4"/>
          <p:cNvSpPr>
            <a:spLocks noGrp="1"/>
          </p:cNvSpPr>
          <p:nvPr>
            <p:ph type="title"/>
          </p:nvPr>
        </p:nvSpPr>
        <p:spPr>
          <a:xfrm>
            <a:off x="762000" y="800100"/>
            <a:ext cx="17183100" cy="729174"/>
          </a:xfrm>
        </p:spPr>
        <p:txBody>
          <a:bodyPr/>
          <a:lstStyle/>
          <a:p>
            <a:r>
              <a:rPr lang="en-US" dirty="0">
                <a:latin typeface="Proxima Nova Alt Rg" panose="02000506030000020004" pitchFamily="50" charset="0"/>
              </a:rPr>
              <a:t>HOUSEKEEPING FOR OIL &amp; GAS</a:t>
            </a: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person standing on top of a dirt field&#10;&#10;Description automatically generated">
            <a:extLst>
              <a:ext uri="{FF2B5EF4-FFF2-40B4-BE49-F238E27FC236}">
                <a16:creationId xmlns:a16="http://schemas.microsoft.com/office/drawing/2014/main" id="{8E3FD591-1029-4640-ACD4-9D66E5329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00674" y="2444592"/>
            <a:ext cx="8086651" cy="5397816"/>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3">
            <a:hlinkClick r:id="" action="ppaction://media"/>
            <a:extLst>
              <a:ext uri="{FF2B5EF4-FFF2-40B4-BE49-F238E27FC236}">
                <a16:creationId xmlns:a16="http://schemas.microsoft.com/office/drawing/2014/main" id="{ED2AA69A-CCAB-4A27-A2C8-D6F6B8A93C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903325" y="3292475"/>
            <a:ext cx="304800" cy="304800"/>
          </a:xfrm>
          <a:prstGeom prst="rect">
            <a:avLst/>
          </a:prstGeom>
        </p:spPr>
      </p:pic>
      <p:pic>
        <p:nvPicPr>
          <p:cNvPr id="2" name="Picture 1" descr="A bridge over a body of water&#10;&#10;Description automatically generated">
            <a:extLst>
              <a:ext uri="{FF2B5EF4-FFF2-40B4-BE49-F238E27FC236}">
                <a16:creationId xmlns:a16="http://schemas.microsoft.com/office/drawing/2014/main" id="{AE559A7B-4D17-40E8-BAFE-457540A3D9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543300"/>
              <a:ext cx="5176679" cy="6247864"/>
            </a:xfrm>
            <a:prstGeom prst="rect">
              <a:avLst/>
            </a:prstGeom>
            <a:noFill/>
          </p:spPr>
          <p:txBody>
            <a:bodyPr wrap="square" rtlCol="0">
              <a:spAutoFit/>
            </a:bodyPr>
            <a:lstStyle/>
            <a:p>
              <a:r>
                <a:rPr lang="en-US" sz="4000" dirty="0">
                  <a:solidFill>
                    <a:schemeClr val="bg2"/>
                  </a:solidFill>
                  <a:latin typeface="Brandon Text Regular" panose="020B0503020203060203" pitchFamily="34" charset="0"/>
                </a:rPr>
                <a:t>Employers and employees should be mindful about safety issues in oil and gas industry. One needs to understand the constant pressure that comes with production and efficiency, that drilling projects are expensive, time-sensitive, and physically demanding. This will take its toll on health and safety in the oil and gas industry.</a:t>
              </a:r>
            </a:p>
          </p:txBody>
        </p:sp>
      </p:grpSp>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
            <a:hlinkClick r:id="" action="ppaction://media"/>
            <a:extLst>
              <a:ext uri="{FF2B5EF4-FFF2-40B4-BE49-F238E27FC236}">
                <a16:creationId xmlns:a16="http://schemas.microsoft.com/office/drawing/2014/main" id="{F5245FEC-7BFB-4696-A0E8-E32004D96D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087475" y="5133975"/>
            <a:ext cx="304800" cy="304800"/>
          </a:xfrm>
          <a:prstGeom prst="rect">
            <a:avLst/>
          </a:prstGeom>
        </p:spPr>
      </p:pic>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665798" y="2394626"/>
            <a:ext cx="8393601" cy="5493812"/>
          </a:xfrm>
          <a:prstGeom prst="rect">
            <a:avLst/>
          </a:prstGeom>
        </p:spPr>
        <p:txBody>
          <a:bodyPr wrap="square">
            <a:spAutoFit/>
          </a:bodyPr>
          <a:lstStyle/>
          <a:p>
            <a:r>
              <a:rPr lang="en-US" dirty="0">
                <a:solidFill>
                  <a:schemeClr val="bg2"/>
                </a:solidFill>
                <a:latin typeface="Brandon Text Regular" panose="020B0503020203060203" pitchFamily="34" charset="0"/>
              </a:rPr>
              <a:t>The Bureau of Labor Statistics (2015) revealed that out of 120 workplace deaths in the mining, oil and gas extraction industry, 74 of them occurred within the support activities for oil and gas operations.</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The constant pressure of efficient productivity due to the high cost of drilling projects, time away from home, long workdays, and high physical demands takes a hefty toll on workers. These factors can ultimately affect worker safety.</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Workers are susceptible to motor vehicle accidents, contact injuries, slips, trips, and falls and encounter fires, explosions, chemical exposure, and confined space issues.</a:t>
            </a:r>
          </a:p>
        </p:txBody>
      </p:sp>
      <p:pic>
        <p:nvPicPr>
          <p:cNvPr id="5" name="Picture 4" descr="A factory in the background&#10;&#10;Description automatically generated">
            <a:extLst>
              <a:ext uri="{FF2B5EF4-FFF2-40B4-BE49-F238E27FC236}">
                <a16:creationId xmlns:a16="http://schemas.microsoft.com/office/drawing/2014/main" id="{630D0C0D-EC3A-41F6-9597-6EDD25866E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394626"/>
            <a:ext cx="9220200" cy="54864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a:hlinkClick r:id="" action="ppaction://media"/>
            <a:extLst>
              <a:ext uri="{FF2B5EF4-FFF2-40B4-BE49-F238E27FC236}">
                <a16:creationId xmlns:a16="http://schemas.microsoft.com/office/drawing/2014/main" id="{6E499A33-9C06-4153-9392-0EF01429D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144750" y="5154613"/>
            <a:ext cx="304800" cy="304800"/>
          </a:xfrm>
          <a:prstGeom prst="rect">
            <a:avLst/>
          </a:prstGeom>
        </p:spPr>
      </p:pic>
      <p:pic>
        <p:nvPicPr>
          <p:cNvPr id="4" name="Picture Placeholder 3" descr="A person wearing a hat&#10;&#10;Description automatically generated">
            <a:extLst>
              <a:ext uri="{FF2B5EF4-FFF2-40B4-BE49-F238E27FC236}">
                <a16:creationId xmlns:a16="http://schemas.microsoft.com/office/drawing/2014/main" id="{D21AF0DE-12B9-4E1C-B178-34A910D29895}"/>
              </a:ext>
            </a:extLst>
          </p:cNvPr>
          <p:cNvPicPr>
            <a:picLocks noGrp="1" noChangeAspect="1"/>
          </p:cNvPicPr>
          <p:nvPr>
            <p:ph type="pic" sz="quarter" idx="11"/>
          </p:nvPr>
        </p:nvPicPr>
        <p:blipFill>
          <a:blip r:embed="rId6" cstate="print">
            <a:extLst>
              <a:ext uri="{28A0092B-C50C-407E-A947-70E740481C1C}">
                <a14:useLocalDpi xmlns:a14="http://schemas.microsoft.com/office/drawing/2010/main" val="0"/>
              </a:ext>
            </a:extLst>
          </a:blip>
          <a:srcRect l="6055" r="6055"/>
          <a:stretch>
            <a:fillRect/>
          </a:stretch>
        </p:blipFill>
        <p:spPr>
          <a:xfrm>
            <a:off x="9143999" y="2246412"/>
            <a:ext cx="9144000" cy="5781476"/>
          </a:xfrm>
        </p:spPr>
      </p:pic>
      <p:sp>
        <p:nvSpPr>
          <p:cNvPr id="8" name="Title 7"/>
          <p:cNvSpPr>
            <a:spLocks noGrp="1"/>
          </p:cNvSpPr>
          <p:nvPr>
            <p:ph type="title"/>
          </p:nvPr>
        </p:nvSpPr>
        <p:spPr>
          <a:xfrm>
            <a:off x="838200" y="800011"/>
            <a:ext cx="7086600" cy="1338828"/>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0" y="2246412"/>
            <a:ext cx="9144000" cy="5794176"/>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304800" y="2331248"/>
            <a:ext cx="8534399" cy="6124754"/>
          </a:xfrm>
          <a:prstGeom prst="rect">
            <a:avLst/>
          </a:prstGeom>
        </p:spPr>
        <p:txBody>
          <a:bodyPr wrap="square">
            <a:spAutoFit/>
          </a:bodyPr>
          <a:lstStyle/>
          <a:p>
            <a:r>
              <a:rPr lang="en-US" sz="2600" dirty="0">
                <a:solidFill>
                  <a:schemeClr val="bg2"/>
                </a:solidFill>
                <a:latin typeface="Brandon Text Regular" panose="020B0503020203060203" pitchFamily="34" charset="0"/>
              </a:rPr>
              <a:t>Oil and Gas Good Housekeeping </a:t>
            </a:r>
          </a:p>
          <a:p>
            <a:r>
              <a:rPr lang="en-US" sz="2600" dirty="0">
                <a:solidFill>
                  <a:schemeClr val="bg2"/>
                </a:solidFill>
                <a:latin typeface="Brandon Text Regular" panose="020B0503020203060203" pitchFamily="34" charset="0"/>
              </a:rPr>
              <a:t>“Good Housekeeping” must be practiced day-by-day.  Workers must be reminded that it is not just a “slogan”.</a:t>
            </a:r>
          </a:p>
          <a:p>
            <a:r>
              <a:rPr lang="en-US" sz="2600" dirty="0">
                <a:solidFill>
                  <a:schemeClr val="bg2"/>
                </a:solidFill>
                <a:latin typeface="Brandon Text Regular" panose="020B0503020203060203" pitchFamily="34" charset="0"/>
              </a:rPr>
              <a:t>Good Housekeeping Benefits</a:t>
            </a:r>
          </a:p>
          <a:p>
            <a:r>
              <a:rPr lang="en-US" sz="2600" dirty="0">
                <a:solidFill>
                  <a:schemeClr val="bg2"/>
                </a:solidFill>
                <a:latin typeface="Brandon Text Regular" panose="020B0503020203060203" pitchFamily="34" charset="0"/>
              </a:rPr>
              <a:t>1. Reduce drilling costs.</a:t>
            </a:r>
          </a:p>
          <a:p>
            <a:r>
              <a:rPr lang="en-US" sz="2600" dirty="0">
                <a:solidFill>
                  <a:schemeClr val="bg2"/>
                </a:solidFill>
                <a:latin typeface="Brandon Text Regular" panose="020B0503020203060203" pitchFamily="34" charset="0"/>
              </a:rPr>
              <a:t>2. Increase hole drilled.</a:t>
            </a:r>
          </a:p>
          <a:p>
            <a:r>
              <a:rPr lang="en-US" sz="2600" dirty="0">
                <a:solidFill>
                  <a:schemeClr val="bg2"/>
                </a:solidFill>
                <a:latin typeface="Brandon Text Regular" panose="020B0503020203060203" pitchFamily="34" charset="0"/>
              </a:rPr>
              <a:t>3. Improve control of drilling.</a:t>
            </a:r>
          </a:p>
          <a:p>
            <a:r>
              <a:rPr lang="en-US" sz="2600" dirty="0">
                <a:solidFill>
                  <a:schemeClr val="bg2"/>
                </a:solidFill>
                <a:latin typeface="Brandon Text Regular" panose="020B0503020203060203" pitchFamily="34" charset="0"/>
              </a:rPr>
              <a:t>4. Conserve materials and parts.</a:t>
            </a:r>
          </a:p>
          <a:p>
            <a:r>
              <a:rPr lang="en-US" sz="2600" dirty="0">
                <a:solidFill>
                  <a:schemeClr val="bg2"/>
                </a:solidFill>
                <a:latin typeface="Brandon Text Regular" panose="020B0503020203060203" pitchFamily="34" charset="0"/>
              </a:rPr>
              <a:t>5. Decrease rig down time.</a:t>
            </a:r>
          </a:p>
          <a:p>
            <a:r>
              <a:rPr lang="en-US" sz="2600" dirty="0">
                <a:solidFill>
                  <a:schemeClr val="bg2"/>
                </a:solidFill>
                <a:latin typeface="Brandon Text Regular" panose="020B0503020203060203" pitchFamily="34" charset="0"/>
              </a:rPr>
              <a:t>6. Use space more efficiently.</a:t>
            </a:r>
          </a:p>
          <a:p>
            <a:r>
              <a:rPr lang="en-US" sz="2600" dirty="0">
                <a:solidFill>
                  <a:schemeClr val="bg2"/>
                </a:solidFill>
                <a:latin typeface="Brandon Text Regular" panose="020B0503020203060203" pitchFamily="34" charset="0"/>
              </a:rPr>
              <a:t>7. Open access routes and enable better movement.</a:t>
            </a:r>
          </a:p>
          <a:p>
            <a:r>
              <a:rPr lang="en-US" sz="2600" dirty="0">
                <a:solidFill>
                  <a:schemeClr val="bg2"/>
                </a:solidFill>
                <a:latin typeface="Brandon Text Regular" panose="020B0503020203060203" pitchFamily="34" charset="0"/>
              </a:rPr>
              <a:t>8. Lower incident rates on the rig.</a:t>
            </a:r>
          </a:p>
          <a:p>
            <a:r>
              <a:rPr lang="en-US" sz="2600" dirty="0">
                <a:solidFill>
                  <a:schemeClr val="bg2"/>
                </a:solidFill>
                <a:latin typeface="Brandon Text Regular" panose="020B0503020203060203" pitchFamily="34" charset="0"/>
              </a:rPr>
              <a:t>9. Build higher crew morale.</a:t>
            </a:r>
          </a:p>
          <a:p>
            <a:r>
              <a:rPr lang="en-US" sz="2600" dirty="0">
                <a:solidFill>
                  <a:schemeClr val="bg2"/>
                </a:solidFill>
                <a:latin typeface="Brandon Text Regular" panose="020B0503020203060203" pitchFamily="34" charset="0"/>
              </a:rPr>
              <a:t>10. Reduce rig fire hazards</a:t>
            </a:r>
          </a:p>
          <a:p>
            <a:endParaRPr lang="en-US" sz="2800" dirty="0">
              <a:solidFill>
                <a:schemeClr val="bg2"/>
              </a:solidFill>
              <a:latin typeface="Brandon Text Regular" panose="020B0503020203060203" pitchFamily="34" charset="0"/>
            </a:endParaRPr>
          </a:p>
        </p:txBody>
      </p:sp>
    </p:spTree>
    <p:extLst>
      <p:ext uri="{BB962C8B-B14F-4D97-AF65-F5344CB8AC3E}">
        <p14:creationId xmlns:p14="http://schemas.microsoft.com/office/powerpoint/2010/main" val="3966637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6">
            <a:hlinkClick r:id="" action="ppaction://media"/>
            <a:extLst>
              <a:ext uri="{FF2B5EF4-FFF2-40B4-BE49-F238E27FC236}">
                <a16:creationId xmlns:a16="http://schemas.microsoft.com/office/drawing/2014/main" id="{9C004B38-83F6-48D4-A9E3-AA78D57729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202025" y="6300788"/>
            <a:ext cx="304800" cy="304800"/>
          </a:xfrm>
          <a:prstGeom prst="rect">
            <a:avLst/>
          </a:prstGeom>
        </p:spPr>
      </p:pic>
      <p:sp>
        <p:nvSpPr>
          <p:cNvPr id="7" name="Title 6"/>
          <p:cNvSpPr>
            <a:spLocks noGrp="1"/>
          </p:cNvSpPr>
          <p:nvPr>
            <p:ph type="title"/>
          </p:nvPr>
        </p:nvSpPr>
        <p:spPr>
          <a:xfrm>
            <a:off x="876300" y="571411"/>
            <a:ext cx="7124700" cy="723211"/>
          </a:xfrm>
        </p:spPr>
        <p:txBody>
          <a:bodyPr/>
          <a:lstStyle/>
          <a:p>
            <a:r>
              <a:rPr lang="en-US" dirty="0">
                <a:latin typeface="Proxima Nova Alt Rg" panose="02000506030000020004" pitchFamily="50" charset="0"/>
              </a:rPr>
              <a:t>How to Protect Yourself</a:t>
            </a:r>
            <a:endParaRPr lang="uk-UA" dirty="0">
              <a:solidFill>
                <a:schemeClr val="accent1"/>
              </a:solidFill>
            </a:endParaRPr>
          </a:p>
        </p:txBody>
      </p:sp>
      <p:grpSp>
        <p:nvGrpSpPr>
          <p:cNvPr id="3" name="Group 2"/>
          <p:cNvGrpSpPr/>
          <p:nvPr/>
        </p:nvGrpSpPr>
        <p:grpSpPr>
          <a:xfrm>
            <a:off x="0" y="2552700"/>
            <a:ext cx="9144000" cy="6124754"/>
            <a:chOff x="10535474" y="2060087"/>
            <a:chExt cx="9144000" cy="6124754"/>
          </a:xfrm>
        </p:grpSpPr>
        <p:sp>
          <p:nvSpPr>
            <p:cNvPr id="4" name="Rectangle 3"/>
            <p:cNvSpPr/>
            <p:nvPr/>
          </p:nvSpPr>
          <p:spPr>
            <a:xfrm>
              <a:off x="10535474" y="2060087"/>
              <a:ext cx="9144000" cy="5486400"/>
            </a:xfrm>
            <a:prstGeom prst="rect">
              <a:avLst/>
            </a:prstGeom>
            <a:solidFill>
              <a:schemeClr val="tx1"/>
            </a:solidFill>
            <a:ln w="63500">
              <a:noFill/>
            </a:ln>
            <a:effectLst>
              <a:outerShdw blurRad="292100" dist="38100" dir="5400000" algn="t" rotWithShape="0">
                <a:prstClr val="black">
                  <a:alpha val="6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27" name="TextBox 26"/>
            <p:cNvSpPr txBox="1"/>
            <p:nvPr/>
          </p:nvSpPr>
          <p:spPr>
            <a:xfrm>
              <a:off x="10935524" y="2060087"/>
              <a:ext cx="8077200" cy="6124754"/>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Housekeeping Practices: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Put a tool back in the rack when you are finished using it.</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Sweep up or wash off any dirt or mud as soon as you can.</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Repair those loose steps, rickety handrails (check the base sockets and welds) and loose walkways.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Keep cables, slings, chains, rope (catline), etc. coiled up and off the floor when not in use.</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Do not allow oil to collect on the rig floor or in the cellar.</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Do not block fire extinguishers.</a:t>
              </a:r>
            </a:p>
            <a:p>
              <a:pPr marL="457200" indent="-457200">
                <a:buFont typeface="Arial" panose="020B0604020202020204" pitchFamily="34" charset="0"/>
                <a:buChar char="•"/>
              </a:pPr>
              <a:r>
                <a:rPr lang="en-US" dirty="0">
                  <a:solidFill>
                    <a:schemeClr val="bg2"/>
                  </a:solidFill>
                  <a:latin typeface="Brandon Text Regular" panose="020B0503020203060203" pitchFamily="34" charset="0"/>
                </a:rPr>
                <a:t>Do not block emergency exit routes.</a:t>
              </a:r>
            </a:p>
            <a:p>
              <a:endParaRPr lang="en-US" sz="2800" dirty="0">
                <a:solidFill>
                  <a:schemeClr val="bg2"/>
                </a:solidFill>
                <a:latin typeface="Brandon Text Regular" panose="020B0503020203060203" pitchFamily="34" charset="0"/>
              </a:endParaRPr>
            </a:p>
          </p:txBody>
        </p:sp>
      </p:grpSp>
      <p:pic>
        <p:nvPicPr>
          <p:cNvPr id="2" name="Picture 2" descr="See the source image">
            <a:extLst>
              <a:ext uri="{FF2B5EF4-FFF2-40B4-BE49-F238E27FC236}">
                <a16:creationId xmlns:a16="http://schemas.microsoft.com/office/drawing/2014/main" id="{5B8F24C7-B364-4CB5-B921-BB1F06D1C8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2546959"/>
            <a:ext cx="9150263" cy="5492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2658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7.1">
            <a:hlinkClick r:id="" action="ppaction://media"/>
            <a:extLst>
              <a:ext uri="{FF2B5EF4-FFF2-40B4-BE49-F238E27FC236}">
                <a16:creationId xmlns:a16="http://schemas.microsoft.com/office/drawing/2014/main" id="{3E671A29-00CB-4850-8331-653E3337BF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619288" y="4403725"/>
            <a:ext cx="304800" cy="304800"/>
          </a:xfrm>
          <a:prstGeom prst="rect">
            <a:avLst/>
          </a:prstGeom>
        </p:spPr>
      </p:pic>
      <p:sp>
        <p:nvSpPr>
          <p:cNvPr id="8" name="Title 7"/>
          <p:cNvSpPr>
            <a:spLocks noGrp="1"/>
          </p:cNvSpPr>
          <p:nvPr>
            <p:ph type="title"/>
          </p:nvPr>
        </p:nvSpPr>
        <p:spPr>
          <a:xfrm>
            <a:off x="876299" y="571411"/>
            <a:ext cx="7048501"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8915401" y="2400300"/>
            <a:ext cx="9372599" cy="59436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171296" y="2325112"/>
            <a:ext cx="9144000" cy="6093976"/>
          </a:xfrm>
          <a:prstGeom prst="rect">
            <a:avLst/>
          </a:prstGeom>
          <a:noFill/>
        </p:spPr>
        <p:txBody>
          <a:bodyPr wrap="square" rtlCol="0">
            <a:spAutoFit/>
          </a:bodyPr>
          <a:lstStyle/>
          <a:p>
            <a:r>
              <a:rPr lang="en-US" sz="2600" b="1" dirty="0">
                <a:solidFill>
                  <a:schemeClr val="bg2"/>
                </a:solidFill>
                <a:latin typeface="Brandon Text Regular" panose="020B0503020203060203" pitchFamily="34" charset="0"/>
              </a:rPr>
              <a:t>Oil and Gas Safety Tips </a:t>
            </a:r>
          </a:p>
          <a:p>
            <a:pPr marL="514350" indent="-514350">
              <a:buFont typeface="+mj-lt"/>
              <a:buAutoNum type="arabicPeriod"/>
            </a:pPr>
            <a:r>
              <a:rPr lang="en-US" sz="2600" dirty="0">
                <a:solidFill>
                  <a:schemeClr val="bg2"/>
                </a:solidFill>
                <a:latin typeface="Brandon Text Regular" panose="020B0503020203060203" pitchFamily="34" charset="0"/>
              </a:rPr>
              <a:t>Talk with your local emergency response team in the community.</a:t>
            </a:r>
          </a:p>
          <a:p>
            <a:pPr marL="514350" indent="-514350">
              <a:buFont typeface="+mj-lt"/>
              <a:buAutoNum type="arabicPeriod"/>
            </a:pPr>
            <a:r>
              <a:rPr lang="en-US" sz="2600" dirty="0">
                <a:solidFill>
                  <a:schemeClr val="bg2"/>
                </a:solidFill>
                <a:latin typeface="Brandon Text Regular" panose="020B0503020203060203" pitchFamily="34" charset="0"/>
              </a:rPr>
              <a:t>Invest in a safety training program that educates &amp; unites workers.</a:t>
            </a:r>
          </a:p>
          <a:p>
            <a:pPr marL="514350" indent="-514350">
              <a:buFont typeface="+mj-lt"/>
              <a:buAutoNum type="arabicPeriod"/>
            </a:pPr>
            <a:r>
              <a:rPr lang="en-US" sz="2600" dirty="0">
                <a:solidFill>
                  <a:schemeClr val="bg2"/>
                </a:solidFill>
                <a:latin typeface="Brandon Text Regular" panose="020B0503020203060203" pitchFamily="34" charset="0"/>
              </a:rPr>
              <a:t>Keep in touch with workers and their mental health to foster a “workers culture”.</a:t>
            </a:r>
          </a:p>
          <a:p>
            <a:pPr marL="514350" indent="-514350">
              <a:buFont typeface="+mj-lt"/>
              <a:buAutoNum type="arabicPeriod"/>
            </a:pPr>
            <a:r>
              <a:rPr lang="en-US" sz="2600" dirty="0">
                <a:solidFill>
                  <a:schemeClr val="bg2"/>
                </a:solidFill>
                <a:latin typeface="Brandon Text Regular" panose="020B0503020203060203" pitchFamily="34" charset="0"/>
              </a:rPr>
              <a:t>Be sure workers understand their roles and hazards at all times.</a:t>
            </a:r>
          </a:p>
          <a:p>
            <a:pPr marL="514350" indent="-514350">
              <a:buFont typeface="+mj-lt"/>
              <a:buAutoNum type="arabicPeriod"/>
            </a:pPr>
            <a:r>
              <a:rPr lang="en-US" sz="2600" dirty="0">
                <a:solidFill>
                  <a:schemeClr val="bg2"/>
                </a:solidFill>
                <a:latin typeface="Brandon Text Regular" panose="020B0503020203060203" pitchFamily="34" charset="0"/>
              </a:rPr>
              <a:t>Remind everyone in the workplace that housekeeping is fundamental for workplace safety.</a:t>
            </a:r>
          </a:p>
          <a:p>
            <a:pPr marL="514350" indent="-514350">
              <a:buFont typeface="+mj-lt"/>
              <a:buAutoNum type="arabicPeriod"/>
            </a:pPr>
            <a:r>
              <a:rPr lang="en-US" sz="2600" dirty="0">
                <a:solidFill>
                  <a:schemeClr val="bg2"/>
                </a:solidFill>
                <a:latin typeface="Brandon Text Regular" panose="020B0503020203060203" pitchFamily="34" charset="0"/>
              </a:rPr>
              <a:t>Workers should be informed and warned with signs. Communicate clearly. Keep all information and instructions updated.</a:t>
            </a:r>
          </a:p>
          <a:p>
            <a:pPr marL="514350" indent="-514350">
              <a:buFont typeface="+mj-lt"/>
              <a:buAutoNum type="arabicPeriod"/>
            </a:pPr>
            <a:r>
              <a:rPr lang="en-US" sz="2600" dirty="0">
                <a:solidFill>
                  <a:schemeClr val="bg2"/>
                </a:solidFill>
                <a:latin typeface="Brandon Text Regular" panose="020B0503020203060203" pitchFamily="34" charset="0"/>
              </a:rPr>
              <a:t>Monitor employee driving behavior and habits.</a:t>
            </a:r>
          </a:p>
        </p:txBody>
      </p:sp>
      <p:pic>
        <p:nvPicPr>
          <p:cNvPr id="4" name="Picture 3" descr="A person wearing a hat&#10;&#10;Description automatically generated">
            <a:extLst>
              <a:ext uri="{FF2B5EF4-FFF2-40B4-BE49-F238E27FC236}">
                <a16:creationId xmlns:a16="http://schemas.microsoft.com/office/drawing/2014/main" id="{8524B237-2EDA-4529-82C3-09FE10C395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400300"/>
            <a:ext cx="8915401" cy="59436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1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8">
            <a:hlinkClick r:id="" action="ppaction://media"/>
            <a:extLst>
              <a:ext uri="{FF2B5EF4-FFF2-40B4-BE49-F238E27FC236}">
                <a16:creationId xmlns:a16="http://schemas.microsoft.com/office/drawing/2014/main" id="{BCD374F7-3DCE-4141-A213-05415F625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4387513" y="2794000"/>
            <a:ext cx="304800" cy="304800"/>
          </a:xfrm>
          <a:prstGeom prst="rect">
            <a:avLst/>
          </a:prstGeom>
        </p:spPr>
      </p:pic>
      <p:pic>
        <p:nvPicPr>
          <p:cNvPr id="4" name="Picture 3" descr="A picture containing indoor, hanging, filled, kitchen&#10;&#10;Description automatically generated">
            <a:extLst>
              <a:ext uri="{FF2B5EF4-FFF2-40B4-BE49-F238E27FC236}">
                <a16:creationId xmlns:a16="http://schemas.microsoft.com/office/drawing/2014/main" id="{6E92A115-73C4-4804-BA0F-CF556334DF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grpSp>
        <p:nvGrpSpPr>
          <p:cNvPr id="21" name="Group 20"/>
          <p:cNvGrpSpPr/>
          <p:nvPr/>
        </p:nvGrpSpPr>
        <p:grpSpPr>
          <a:xfrm>
            <a:off x="0" y="-28191"/>
            <a:ext cx="18288000" cy="10343382"/>
            <a:chOff x="-1216240" y="116805"/>
            <a:chExt cx="7617040" cy="10132502"/>
          </a:xfrm>
        </p:grpSpPr>
        <p:sp>
          <p:nvSpPr>
            <p:cNvPr id="5" name="Rectangle 4"/>
            <p:cNvSpPr/>
            <p:nvPr/>
          </p:nvSpPr>
          <p:spPr>
            <a:xfrm>
              <a:off x="-1216240" y="116805"/>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11722" y="3083436"/>
              <a:ext cx="4561114"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 Word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4511238"/>
              <a:ext cx="6004997" cy="2984866"/>
            </a:xfrm>
            <a:prstGeom prst="rect">
              <a:avLst/>
            </a:prstGeom>
            <a:noFill/>
          </p:spPr>
          <p:txBody>
            <a:bodyPr wrap="square" rtlCol="0">
              <a:spAutoFit/>
            </a:bodyPr>
            <a:lstStyle/>
            <a:p>
              <a:pPr algn="ctr"/>
              <a:r>
                <a:rPr lang="en-US" sz="4800" b="1" dirty="0">
                  <a:solidFill>
                    <a:schemeClr val="bg1"/>
                  </a:solidFill>
                  <a:latin typeface="Brandon Text Bold" panose="020B0803020203060203" pitchFamily="34" charset="0"/>
                </a:rPr>
                <a:t>Good housekeeping is the bedrock of the start of sound safety protocols and programs in the oil and gas sector. Without </a:t>
              </a:r>
              <a:r>
                <a:rPr lang="en-US" sz="4800" b="1">
                  <a:solidFill>
                    <a:schemeClr val="bg1"/>
                  </a:solidFill>
                  <a:latin typeface="Brandon Text Bold" panose="020B0803020203060203" pitchFamily="34" charset="0"/>
                </a:rPr>
                <a:t>a buy-in </a:t>
              </a:r>
              <a:r>
                <a:rPr lang="en-US" sz="4800" b="1" dirty="0">
                  <a:solidFill>
                    <a:schemeClr val="bg1"/>
                  </a:solidFill>
                  <a:latin typeface="Brandon Text Bold" panose="020B0803020203060203" pitchFamily="34" charset="0"/>
                </a:rPr>
                <a:t>by workers and owners, safety of workers is severely compromised.</a:t>
              </a:r>
            </a:p>
          </p:txBody>
        </p:sp>
      </p:grpSp>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8029</TotalTime>
  <Words>546</Words>
  <Application>Microsoft Office PowerPoint</Application>
  <PresentationFormat>Custom</PresentationFormat>
  <Paragraphs>52</Paragraphs>
  <Slides>8</Slides>
  <Notes>8</Notes>
  <HiddenSlides>0</HiddenSlides>
  <MMClips>7</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8</vt:i4>
      </vt:variant>
    </vt:vector>
  </HeadingPairs>
  <TitlesOfParts>
    <vt:vector size="18" baseType="lpstr">
      <vt:lpstr>Brandon Text Bold</vt:lpstr>
      <vt:lpstr>Brandon Text Regular</vt:lpstr>
      <vt:lpstr>Proxima Nova Alt Rg</vt:lpstr>
      <vt:lpstr>Arial</vt:lpstr>
      <vt:lpstr>Calibri</vt:lpstr>
      <vt:lpstr>Roboto</vt:lpstr>
      <vt:lpstr>GENARAL LAYOUTS</vt:lpstr>
      <vt:lpstr>TEAM SLIDES</vt:lpstr>
      <vt:lpstr>SLIDES WITH IMAGES</vt:lpstr>
      <vt:lpstr>PORTFOLIO</vt:lpstr>
      <vt:lpstr>PowerPoint Presentation</vt:lpstr>
      <vt:lpstr>HOUSEKEEPING FOR OIL &amp; GAS</vt:lpstr>
      <vt:lpstr>PowerPoint Presentation</vt:lpstr>
      <vt:lpstr>What’s the Danger?</vt:lpstr>
      <vt:lpstr>How to Protect Yourself</vt:lpstr>
      <vt:lpstr>How to Protect Yourself</vt:lpstr>
      <vt:lpstr>How to Protect Yourself</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Finn Tobin</cp:lastModifiedBy>
  <cp:revision>1012</cp:revision>
  <dcterms:created xsi:type="dcterms:W3CDTF">2015-01-20T11:47:48Z</dcterms:created>
  <dcterms:modified xsi:type="dcterms:W3CDTF">2020-08-21T16:03:38Z</dcterms:modified>
</cp:coreProperties>
</file>