
<file path=[Content_Types].xml><?xml version="1.0" encoding="utf-8"?>
<Types xmlns="http://schemas.openxmlformats.org/package/2006/content-types">
  <Default Extension="bin" ContentType="audio/unknown"/>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6" r:id="rId1"/>
    <p:sldMasterId id="2147483702" r:id="rId2"/>
    <p:sldMasterId id="2147483674" r:id="rId3"/>
    <p:sldMasterId id="2147483677" r:id="rId4"/>
  </p:sldMasterIdLst>
  <p:notesMasterIdLst>
    <p:notesMasterId r:id="rId13"/>
  </p:notesMasterIdLst>
  <p:sldIdLst>
    <p:sldId id="269" r:id="rId5"/>
    <p:sldId id="606" r:id="rId6"/>
    <p:sldId id="613" r:id="rId7"/>
    <p:sldId id="614" r:id="rId8"/>
    <p:sldId id="619" r:id="rId9"/>
    <p:sldId id="616" r:id="rId10"/>
    <p:sldId id="618" r:id="rId11"/>
    <p:sldId id="622" r:id="rId12"/>
  </p:sldIdLst>
  <p:sldSz cx="18288000" cy="10287000"/>
  <p:notesSz cx="6858000" cy="9144000"/>
  <p:defaultTextStyle>
    <a:defPPr>
      <a:defRPr lang="uk-UA"/>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40" userDrawn="1">
          <p15:clr>
            <a:srgbClr val="A4A3A4"/>
          </p15:clr>
        </p15:guide>
        <p15:guide id="2" pos="57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2A2F"/>
    <a:srgbClr val="64D4EA"/>
    <a:srgbClr val="4CCCE6"/>
    <a:srgbClr val="6CD5EA"/>
    <a:srgbClr val="2BC3E1"/>
    <a:srgbClr val="57CFE7"/>
    <a:srgbClr val="AAC42C"/>
    <a:srgbClr val="F26B6C"/>
    <a:srgbClr val="A156F4"/>
    <a:srgbClr val="C0C0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109" autoAdjust="0"/>
    <p:restoredTop sz="63767" autoAdjust="0"/>
  </p:normalViewPr>
  <p:slideViewPr>
    <p:cSldViewPr>
      <p:cViewPr varScale="1">
        <p:scale>
          <a:sx n="29" d="100"/>
          <a:sy n="29" d="100"/>
        </p:scale>
        <p:origin x="1850" y="14"/>
      </p:cViewPr>
      <p:guideLst>
        <p:guide orient="horz" pos="3240"/>
        <p:guide pos="576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6629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uk-U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027185-10FB-4A57-B3F0-45136A811A24}" type="datetimeFigureOut">
              <a:rPr lang="uk-UA" smtClean="0"/>
              <a:t>01.10.2020</a:t>
            </a:fld>
            <a:endParaRPr lang="uk-U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uk-U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uk-U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9C3A12-1E0F-412B-B376-8089A55D946C}" type="slidenum">
              <a:rPr lang="uk-UA" smtClean="0"/>
              <a:t>‹#›</a:t>
            </a:fld>
            <a:endParaRPr lang="uk-UA"/>
          </a:p>
        </p:txBody>
      </p:sp>
    </p:spTree>
    <p:extLst>
      <p:ext uri="{BB962C8B-B14F-4D97-AF65-F5344CB8AC3E}">
        <p14:creationId xmlns:p14="http://schemas.microsoft.com/office/powerpoint/2010/main" val="2567216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9C3A12-1E0F-412B-B376-8089A55D946C}" type="slidenum">
              <a:rPr lang="uk-UA" smtClean="0"/>
              <a:t>1</a:t>
            </a:fld>
            <a:endParaRPr lang="uk-UA"/>
          </a:p>
        </p:txBody>
      </p:sp>
    </p:spTree>
    <p:extLst>
      <p:ext uri="{BB962C8B-B14F-4D97-AF65-F5344CB8AC3E}">
        <p14:creationId xmlns:p14="http://schemas.microsoft.com/office/powerpoint/2010/main" val="19250470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EMERGENCY PLANNING SAVES LIVES</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D9C3A12-1E0F-412B-B376-8089A55D946C}" type="slidenum">
              <a:rPr lang="uk-UA" smtClean="0"/>
              <a:t>2</a:t>
            </a:fld>
            <a:endParaRPr lang="uk-UA"/>
          </a:p>
        </p:txBody>
      </p:sp>
    </p:spTree>
    <p:extLst>
      <p:ext uri="{BB962C8B-B14F-4D97-AF65-F5344CB8AC3E}">
        <p14:creationId xmlns:p14="http://schemas.microsoft.com/office/powerpoint/2010/main" val="3564614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What’s at Stake?</a:t>
            </a:r>
          </a:p>
          <a:p>
            <a:r>
              <a:rPr lang="en-US" sz="1200" kern="1200" dirty="0">
                <a:solidFill>
                  <a:schemeClr val="tx1"/>
                </a:solidFill>
                <a:effectLst/>
                <a:latin typeface="+mn-lt"/>
                <a:ea typeface="+mn-ea"/>
                <a:cs typeface="+mn-cs"/>
              </a:rPr>
              <a:t>Unexpected emergencies happen every year in this country. Your company needs an Emergency Response Plan to cover all expected and unexpected disasters. All employees must be trained in the roles they will play in an emergency.</a:t>
            </a:r>
          </a:p>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D9C3A12-1E0F-412B-B376-8089A55D946C}" type="slidenum">
              <a:rPr lang="uk-UA" smtClean="0"/>
              <a:t>3</a:t>
            </a:fld>
            <a:endParaRPr lang="uk-UA"/>
          </a:p>
        </p:txBody>
      </p:sp>
    </p:spTree>
    <p:extLst>
      <p:ext uri="{BB962C8B-B14F-4D97-AF65-F5344CB8AC3E}">
        <p14:creationId xmlns:p14="http://schemas.microsoft.com/office/powerpoint/2010/main" val="31726193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What’s the Danger?</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On a construction site someone shouts a warning. You look around and see a tornado bearing down on your work site. </a:t>
            </a:r>
          </a:p>
          <a:p>
            <a:r>
              <a:rPr lang="en-US" sz="1200" kern="1200" dirty="0">
                <a:solidFill>
                  <a:schemeClr val="tx1"/>
                </a:solidFill>
                <a:effectLst/>
                <a:latin typeface="+mn-lt"/>
                <a:ea typeface="+mn-ea"/>
                <a:cs typeface="+mn-cs"/>
              </a:rPr>
              <a:t>A freight train carrying hazardous chemicals derails behind your plant. It splits apart and bursts into flame. Do you know what to do in either situation?</a:t>
            </a:r>
          </a:p>
          <a:p>
            <a:endParaRPr lang="en-US" dirty="0"/>
          </a:p>
        </p:txBody>
      </p:sp>
      <p:sp>
        <p:nvSpPr>
          <p:cNvPr id="4" name="Slide Number Placeholder 3"/>
          <p:cNvSpPr>
            <a:spLocks noGrp="1"/>
          </p:cNvSpPr>
          <p:nvPr>
            <p:ph type="sldNum" sz="quarter" idx="10"/>
          </p:nvPr>
        </p:nvSpPr>
        <p:spPr/>
        <p:txBody>
          <a:bodyPr/>
          <a:lstStyle/>
          <a:p>
            <a:fld id="{BD9C3A12-1E0F-412B-B376-8089A55D946C}" type="slidenum">
              <a:rPr lang="uk-UA" smtClean="0"/>
              <a:t>4</a:t>
            </a:fld>
            <a:endParaRPr lang="uk-UA"/>
          </a:p>
        </p:txBody>
      </p:sp>
    </p:spTree>
    <p:extLst>
      <p:ext uri="{BB962C8B-B14F-4D97-AF65-F5344CB8AC3E}">
        <p14:creationId xmlns:p14="http://schemas.microsoft.com/office/powerpoint/2010/main" val="26915218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How to Protect Yourself</a:t>
            </a:r>
          </a:p>
          <a:p>
            <a:pPr algn="just"/>
            <a:r>
              <a:rPr lang="en-US" sz="1200" kern="1200" dirty="0">
                <a:solidFill>
                  <a:schemeClr val="tx1"/>
                </a:solidFill>
                <a:effectLst/>
                <a:latin typeface="+mn-lt"/>
                <a:ea typeface="+mn-ea"/>
                <a:cs typeface="+mn-cs"/>
              </a:rPr>
              <a:t>An Emergency Response Plan is basically a “How Do We Get Out of Here Safely” plan. A good plan should anticipate all possible emergencies as well as all natural and manmade disasters that could occur.</a:t>
            </a:r>
          </a:p>
          <a:p>
            <a:pPr algn="just"/>
            <a:r>
              <a:rPr lang="en-US" sz="1200" kern="1200" dirty="0">
                <a:solidFill>
                  <a:schemeClr val="tx1"/>
                </a:solidFill>
                <a:effectLst/>
                <a:latin typeface="+mn-lt"/>
                <a:ea typeface="+mn-ea"/>
                <a:cs typeface="+mn-cs"/>
              </a:rPr>
              <a:t>Employees should regularly practice and review emergency response. Practice will expose errors in the plan which could result in lost lives.</a:t>
            </a:r>
          </a:p>
          <a:p>
            <a:endParaRPr lang="uk-UA" b="1" dirty="0"/>
          </a:p>
        </p:txBody>
      </p:sp>
      <p:sp>
        <p:nvSpPr>
          <p:cNvPr id="4" name="Slide Number Placeholder 3"/>
          <p:cNvSpPr>
            <a:spLocks noGrp="1"/>
          </p:cNvSpPr>
          <p:nvPr>
            <p:ph type="sldNum" sz="quarter" idx="10"/>
          </p:nvPr>
        </p:nvSpPr>
        <p:spPr/>
        <p:txBody>
          <a:bodyPr/>
          <a:lstStyle/>
          <a:p>
            <a:fld id="{BD9C3A12-1E0F-412B-B376-8089A55D946C}" type="slidenum">
              <a:rPr lang="uk-UA" smtClean="0"/>
              <a:t>5</a:t>
            </a:fld>
            <a:endParaRPr lang="uk-UA"/>
          </a:p>
        </p:txBody>
      </p:sp>
    </p:spTree>
    <p:extLst>
      <p:ext uri="{BB962C8B-B14F-4D97-AF65-F5344CB8AC3E}">
        <p14:creationId xmlns:p14="http://schemas.microsoft.com/office/powerpoint/2010/main" val="41735697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How to Protect Yourself</a:t>
            </a:r>
          </a:p>
          <a:p>
            <a:r>
              <a:rPr lang="en-US" sz="1200" kern="1200" dirty="0">
                <a:solidFill>
                  <a:schemeClr val="tx1"/>
                </a:solidFill>
                <a:effectLst/>
                <a:latin typeface="+mn-lt"/>
                <a:ea typeface="+mn-ea"/>
                <a:cs typeface="+mn-cs"/>
              </a:rPr>
              <a:t>Guidelines to prepare for workplace emergencies are:</a:t>
            </a:r>
          </a:p>
          <a:p>
            <a:pPr marL="171450" lvl="0" indent="-171450" algn="just">
              <a:buFont typeface="Arial" panose="020B0604020202020204" pitchFamily="34" charset="0"/>
              <a:buChar char="•"/>
            </a:pPr>
            <a:r>
              <a:rPr lang="en-US" sz="1200" kern="1200" dirty="0">
                <a:solidFill>
                  <a:schemeClr val="tx1"/>
                </a:solidFill>
                <a:effectLst/>
                <a:latin typeface="+mn-lt"/>
                <a:ea typeface="+mn-ea"/>
                <a:cs typeface="+mn-cs"/>
              </a:rPr>
              <a:t>Know where your emergency telephone numbers are located and which agency to contact first.</a:t>
            </a:r>
          </a:p>
          <a:p>
            <a:pPr marL="171450" lvl="0" indent="-171450" algn="just">
              <a:buFont typeface="Arial" panose="020B0604020202020204" pitchFamily="34" charset="0"/>
              <a:buChar char="•"/>
            </a:pPr>
            <a:r>
              <a:rPr lang="en-US" sz="1200" kern="1200" dirty="0">
                <a:solidFill>
                  <a:schemeClr val="tx1"/>
                </a:solidFill>
                <a:effectLst/>
                <a:latin typeface="+mn-lt"/>
                <a:ea typeface="+mn-ea"/>
                <a:cs typeface="+mn-cs"/>
              </a:rPr>
              <a:t>Know where the two nearest escape routes are located.</a:t>
            </a:r>
          </a:p>
          <a:p>
            <a:pPr marL="171450" lvl="0" indent="-171450" algn="just">
              <a:buFont typeface="Arial" panose="020B0604020202020204" pitchFamily="34" charset="0"/>
              <a:buChar char="•"/>
            </a:pPr>
            <a:r>
              <a:rPr lang="en-US" sz="1200" kern="1200" dirty="0">
                <a:solidFill>
                  <a:schemeClr val="tx1"/>
                </a:solidFill>
                <a:effectLst/>
                <a:latin typeface="+mn-lt"/>
                <a:ea typeface="+mn-ea"/>
                <a:cs typeface="+mn-cs"/>
              </a:rPr>
              <a:t>Learn to use a fire extinguisher. You should use it on a small fire only. If the fire gets out of hand, leave the area. Unnecessary heroics have killed many employees.</a:t>
            </a:r>
          </a:p>
          <a:p>
            <a:pPr marL="171450" lvl="0" indent="-171450" algn="just">
              <a:buFont typeface="Arial" panose="020B0604020202020204" pitchFamily="34" charset="0"/>
              <a:buChar char="•"/>
            </a:pPr>
            <a:r>
              <a:rPr lang="en-US" sz="1200" kern="1200" dirty="0">
                <a:solidFill>
                  <a:schemeClr val="tx1"/>
                </a:solidFill>
                <a:effectLst/>
                <a:latin typeface="+mn-lt"/>
                <a:ea typeface="+mn-ea"/>
                <a:cs typeface="+mn-cs"/>
              </a:rPr>
              <a:t>Learn how and when to operate internal alarm systems.</a:t>
            </a:r>
          </a:p>
          <a:p>
            <a:pPr marL="171450" lvl="0" indent="-171450" algn="just">
              <a:buFont typeface="Arial" panose="020B0604020202020204" pitchFamily="34" charset="0"/>
              <a:buChar char="•"/>
            </a:pPr>
            <a:r>
              <a:rPr lang="en-US" sz="1200" kern="1200" dirty="0">
                <a:solidFill>
                  <a:schemeClr val="tx1"/>
                </a:solidFill>
                <a:effectLst/>
                <a:latin typeface="+mn-lt"/>
                <a:ea typeface="+mn-ea"/>
                <a:cs typeface="+mn-cs"/>
              </a:rPr>
              <a:t>Know how to find and operate eye wash units and safety showers. These should be clearly marked and easily accessed.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D9C3A12-1E0F-412B-B376-8089A55D946C}" type="slidenum">
              <a:rPr lang="uk-UA" smtClean="0"/>
              <a:t>6</a:t>
            </a:fld>
            <a:endParaRPr lang="uk-UA"/>
          </a:p>
        </p:txBody>
      </p:sp>
    </p:spTree>
    <p:extLst>
      <p:ext uri="{BB962C8B-B14F-4D97-AF65-F5344CB8AC3E}">
        <p14:creationId xmlns:p14="http://schemas.microsoft.com/office/powerpoint/2010/main" val="32541852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How to Protect Yourself</a:t>
            </a:r>
          </a:p>
          <a:p>
            <a:pPr algn="just"/>
            <a:r>
              <a:rPr lang="en-US" sz="1200" kern="1200" dirty="0">
                <a:solidFill>
                  <a:schemeClr val="tx1"/>
                </a:solidFill>
                <a:effectLst/>
                <a:latin typeface="+mn-lt"/>
                <a:ea typeface="+mn-ea"/>
                <a:cs typeface="+mn-cs"/>
              </a:rPr>
              <a:t>Everyone should be aware of the location of first aid supplies, and your crew should have the proper training to use them.</a:t>
            </a:r>
          </a:p>
          <a:p>
            <a:pPr algn="just"/>
            <a:r>
              <a:rPr lang="en-US" sz="1200" kern="1200" dirty="0">
                <a:solidFill>
                  <a:schemeClr val="tx1"/>
                </a:solidFill>
                <a:effectLst/>
                <a:latin typeface="+mn-lt"/>
                <a:ea typeface="+mn-ea"/>
                <a:cs typeface="+mn-cs"/>
              </a:rPr>
              <a:t>In a natural disaster such as an earthquake, flood or tornado, know where to go and what not to do are vital.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rtl="0" fontAlgn="base"/>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D9C3A12-1E0F-412B-B376-8089A55D946C}" type="slidenum">
              <a:rPr lang="uk-UA" smtClean="0"/>
              <a:t>7</a:t>
            </a:fld>
            <a:endParaRPr lang="uk-UA"/>
          </a:p>
        </p:txBody>
      </p:sp>
    </p:spTree>
    <p:extLst>
      <p:ext uri="{BB962C8B-B14F-4D97-AF65-F5344CB8AC3E}">
        <p14:creationId xmlns:p14="http://schemas.microsoft.com/office/powerpoint/2010/main" val="7695885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Final Word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Unexpected emergencies occur every day in factories, plants, offices and warehouses, as well as construction sites, airports and train/vehicle intersections. Ignoring the possibility will not prevent one from occurring. Knowing your part in the Emergency Response Plan could make all the difference.</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D9C3A12-1E0F-412B-B376-8089A55D946C}" type="slidenum">
              <a:rPr lang="uk-UA" smtClean="0"/>
              <a:t>8</a:t>
            </a:fld>
            <a:endParaRPr lang="uk-UA"/>
          </a:p>
        </p:txBody>
      </p:sp>
    </p:spTree>
    <p:extLst>
      <p:ext uri="{BB962C8B-B14F-4D97-AF65-F5344CB8AC3E}">
        <p14:creationId xmlns:p14="http://schemas.microsoft.com/office/powerpoint/2010/main" val="23382565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37033639"/>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PORTFOLIO OPT-7">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2"/>
          <p:cNvSpPr>
            <a:spLocks noGrp="1"/>
          </p:cNvSpPr>
          <p:nvPr>
            <p:ph type="pic" sz="quarter" idx="12"/>
          </p:nvPr>
        </p:nvSpPr>
        <p:spPr>
          <a:xfrm>
            <a:off x="0" y="2400300"/>
            <a:ext cx="4572000" cy="2743200"/>
          </a:xfrm>
          <a:prstGeom prst="rect">
            <a:avLst/>
          </a:prstGeom>
          <a:effectLst>
            <a:outerShdw blurRad="292100" dist="38100" dir="5400000" algn="t" rotWithShape="0">
              <a:prstClr val="black">
                <a:alpha val="67000"/>
              </a:prstClr>
            </a:outerShdw>
          </a:effectLst>
        </p:spPr>
        <p:txBody>
          <a:bodyPr/>
          <a:lstStyle>
            <a:lvl1pPr>
              <a:defRPr sz="2000"/>
            </a:lvl1pPr>
          </a:lstStyle>
          <a:p>
            <a:endParaRPr lang="uk-UA"/>
          </a:p>
        </p:txBody>
      </p:sp>
      <p:sp>
        <p:nvSpPr>
          <p:cNvPr id="13" name="Picture Placeholder 2"/>
          <p:cNvSpPr>
            <a:spLocks noGrp="1"/>
          </p:cNvSpPr>
          <p:nvPr>
            <p:ph type="pic" sz="quarter" idx="13"/>
          </p:nvPr>
        </p:nvSpPr>
        <p:spPr>
          <a:xfrm>
            <a:off x="4572000" y="2400300"/>
            <a:ext cx="4572000" cy="2743200"/>
          </a:xfrm>
          <a:prstGeom prst="rect">
            <a:avLst/>
          </a:prstGeom>
          <a:effectLst>
            <a:outerShdw blurRad="292100" dist="38100" dir="5400000" algn="t" rotWithShape="0">
              <a:prstClr val="black">
                <a:alpha val="67000"/>
              </a:prstClr>
            </a:outerShdw>
          </a:effectLst>
        </p:spPr>
        <p:txBody>
          <a:bodyPr/>
          <a:lstStyle>
            <a:lvl1pPr>
              <a:defRPr sz="2000"/>
            </a:lvl1pPr>
          </a:lstStyle>
          <a:p>
            <a:endParaRPr lang="uk-UA"/>
          </a:p>
        </p:txBody>
      </p:sp>
      <p:sp>
        <p:nvSpPr>
          <p:cNvPr id="14" name="Picture Placeholder 2"/>
          <p:cNvSpPr>
            <a:spLocks noGrp="1"/>
          </p:cNvSpPr>
          <p:nvPr>
            <p:ph type="pic" sz="quarter" idx="14"/>
          </p:nvPr>
        </p:nvSpPr>
        <p:spPr>
          <a:xfrm>
            <a:off x="0" y="5148072"/>
            <a:ext cx="4572000" cy="2743200"/>
          </a:xfrm>
          <a:prstGeom prst="rect">
            <a:avLst/>
          </a:prstGeom>
          <a:effectLst>
            <a:outerShdw blurRad="292100" dist="38100" dir="5400000" algn="t" rotWithShape="0">
              <a:prstClr val="black">
                <a:alpha val="67000"/>
              </a:prstClr>
            </a:outerShdw>
          </a:effectLst>
        </p:spPr>
        <p:txBody>
          <a:bodyPr/>
          <a:lstStyle>
            <a:lvl1pPr>
              <a:defRPr sz="2000"/>
            </a:lvl1pPr>
          </a:lstStyle>
          <a:p>
            <a:endParaRPr lang="uk-UA"/>
          </a:p>
        </p:txBody>
      </p:sp>
      <p:sp>
        <p:nvSpPr>
          <p:cNvPr id="15" name="Picture Placeholder 2"/>
          <p:cNvSpPr>
            <a:spLocks noGrp="1"/>
          </p:cNvSpPr>
          <p:nvPr>
            <p:ph type="pic" sz="quarter" idx="15"/>
          </p:nvPr>
        </p:nvSpPr>
        <p:spPr>
          <a:xfrm>
            <a:off x="4572000" y="5148072"/>
            <a:ext cx="4572000" cy="2743200"/>
          </a:xfrm>
          <a:prstGeom prst="rect">
            <a:avLst/>
          </a:prstGeom>
          <a:effectLst>
            <a:outerShdw blurRad="292100" dist="38100" dir="5400000" algn="t" rotWithShape="0">
              <a:prstClr val="black">
                <a:alpha val="67000"/>
              </a:prstClr>
            </a:outerShdw>
          </a:effectLst>
        </p:spPr>
        <p:txBody>
          <a:bodyPr/>
          <a:lstStyle>
            <a:lvl1pPr>
              <a:defRPr sz="2000"/>
            </a:lvl1pPr>
          </a:lstStyle>
          <a:p>
            <a:endParaRPr lang="uk-UA"/>
          </a:p>
        </p:txBody>
      </p:sp>
    </p:spTree>
    <p:extLst>
      <p:ext uri="{BB962C8B-B14F-4D97-AF65-F5344CB8AC3E}">
        <p14:creationId xmlns:p14="http://schemas.microsoft.com/office/powerpoint/2010/main" val="370672057"/>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IMG-SLIDE OPT-7">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9144000" y="2400300"/>
            <a:ext cx="9144000" cy="5486400"/>
          </a:xfrm>
          <a:prstGeom prst="rect">
            <a:avLst/>
          </a:prstGeom>
        </p:spPr>
        <p:txBody>
          <a:bodyPr/>
          <a:lstStyle/>
          <a:p>
            <a:endParaRPr lang="uk-UA"/>
          </a:p>
        </p:txBody>
      </p:sp>
    </p:spTree>
    <p:extLst>
      <p:ext uri="{BB962C8B-B14F-4D97-AF65-F5344CB8AC3E}">
        <p14:creationId xmlns:p14="http://schemas.microsoft.com/office/powerpoint/2010/main" val="2703374509"/>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EAM OPT-1">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1" name="Picture Placeholder 12"/>
          <p:cNvSpPr>
            <a:spLocks noGrp="1"/>
          </p:cNvSpPr>
          <p:nvPr>
            <p:ph type="pic" sz="quarter" idx="11"/>
          </p:nvPr>
        </p:nvSpPr>
        <p:spPr>
          <a:xfrm>
            <a:off x="2532888" y="2587752"/>
            <a:ext cx="2706624" cy="2706624"/>
          </a:xfrm>
          <a:prstGeom prst="ellipse">
            <a:avLst/>
          </a:prstGeom>
          <a:ln w="25400">
            <a:solidFill>
              <a:schemeClr val="accent1"/>
            </a:solidFill>
          </a:ln>
        </p:spPr>
        <p:txBody>
          <a:bodyPr/>
          <a:lstStyle>
            <a:lvl1pPr>
              <a:defRPr sz="2000"/>
            </a:lvl1pPr>
          </a:lstStyle>
          <a:p>
            <a:endParaRPr lang="uk-UA"/>
          </a:p>
        </p:txBody>
      </p:sp>
    </p:spTree>
    <p:extLst>
      <p:ext uri="{BB962C8B-B14F-4D97-AF65-F5344CB8AC3E}">
        <p14:creationId xmlns:p14="http://schemas.microsoft.com/office/powerpoint/2010/main" val="133029272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EAM OPT-2">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1" name="Picture Placeholder 12"/>
          <p:cNvSpPr>
            <a:spLocks noGrp="1"/>
          </p:cNvSpPr>
          <p:nvPr>
            <p:ph type="pic" sz="quarter" idx="11"/>
          </p:nvPr>
        </p:nvSpPr>
        <p:spPr>
          <a:xfrm>
            <a:off x="3502152" y="2587752"/>
            <a:ext cx="2706624" cy="2706624"/>
          </a:xfrm>
          <a:prstGeom prst="ellipse">
            <a:avLst/>
          </a:prstGeom>
          <a:ln w="25400">
            <a:solidFill>
              <a:schemeClr val="accent1"/>
            </a:solidFill>
          </a:ln>
        </p:spPr>
        <p:txBody>
          <a:bodyPr/>
          <a:lstStyle>
            <a:lvl1pPr>
              <a:defRPr sz="2000"/>
            </a:lvl1pPr>
          </a:lstStyle>
          <a:p>
            <a:endParaRPr lang="uk-UA"/>
          </a:p>
        </p:txBody>
      </p:sp>
    </p:spTree>
    <p:extLst>
      <p:ext uri="{BB962C8B-B14F-4D97-AF65-F5344CB8AC3E}">
        <p14:creationId xmlns:p14="http://schemas.microsoft.com/office/powerpoint/2010/main" val="330022214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EAM OPT-3">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1" name="Picture Placeholder 12"/>
          <p:cNvSpPr>
            <a:spLocks noGrp="1"/>
          </p:cNvSpPr>
          <p:nvPr>
            <p:ph type="pic" sz="quarter" idx="11"/>
          </p:nvPr>
        </p:nvSpPr>
        <p:spPr>
          <a:xfrm>
            <a:off x="6053328" y="2633472"/>
            <a:ext cx="2450592" cy="2450592"/>
          </a:xfrm>
          <a:prstGeom prst="ellipse">
            <a:avLst/>
          </a:prstGeom>
          <a:ln w="25400">
            <a:solidFill>
              <a:schemeClr val="accent1"/>
            </a:solidFill>
          </a:ln>
        </p:spPr>
        <p:txBody>
          <a:bodyPr/>
          <a:lstStyle>
            <a:lvl1pPr>
              <a:defRPr sz="2000"/>
            </a:lvl1pPr>
          </a:lstStyle>
          <a:p>
            <a:endParaRPr lang="uk-UA"/>
          </a:p>
        </p:txBody>
      </p:sp>
      <p:sp>
        <p:nvSpPr>
          <p:cNvPr id="10" name="Picture Placeholder 12"/>
          <p:cNvSpPr>
            <a:spLocks noGrp="1"/>
          </p:cNvSpPr>
          <p:nvPr>
            <p:ph type="pic" sz="quarter" idx="12"/>
          </p:nvPr>
        </p:nvSpPr>
        <p:spPr>
          <a:xfrm>
            <a:off x="9784080" y="2633472"/>
            <a:ext cx="2450592" cy="2450592"/>
          </a:xfrm>
          <a:prstGeom prst="ellipse">
            <a:avLst/>
          </a:prstGeom>
          <a:ln w="25400">
            <a:solidFill>
              <a:schemeClr val="accent1"/>
            </a:solidFill>
          </a:ln>
        </p:spPr>
        <p:txBody>
          <a:bodyPr/>
          <a:lstStyle>
            <a:lvl1pPr>
              <a:defRPr sz="2000"/>
            </a:lvl1pPr>
          </a:lstStyle>
          <a:p>
            <a:endParaRPr lang="uk-UA"/>
          </a:p>
        </p:txBody>
      </p:sp>
    </p:spTree>
    <p:extLst>
      <p:ext uri="{BB962C8B-B14F-4D97-AF65-F5344CB8AC3E}">
        <p14:creationId xmlns:p14="http://schemas.microsoft.com/office/powerpoint/2010/main" val="759233176"/>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EAM OPT-4">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1" name="Picture Placeholder 12"/>
          <p:cNvSpPr>
            <a:spLocks noGrp="1"/>
          </p:cNvSpPr>
          <p:nvPr>
            <p:ph type="pic" sz="quarter" idx="11"/>
          </p:nvPr>
        </p:nvSpPr>
        <p:spPr>
          <a:xfrm>
            <a:off x="3300984" y="2715768"/>
            <a:ext cx="2450592" cy="2450592"/>
          </a:xfrm>
          <a:prstGeom prst="ellipse">
            <a:avLst/>
          </a:prstGeom>
          <a:ln w="25400">
            <a:solidFill>
              <a:schemeClr val="accent1"/>
            </a:solidFill>
          </a:ln>
        </p:spPr>
        <p:txBody>
          <a:bodyPr/>
          <a:lstStyle>
            <a:lvl1pPr>
              <a:defRPr sz="2000"/>
            </a:lvl1pPr>
          </a:lstStyle>
          <a:p>
            <a:endParaRPr lang="uk-UA"/>
          </a:p>
        </p:txBody>
      </p:sp>
      <p:sp>
        <p:nvSpPr>
          <p:cNvPr id="10" name="Picture Placeholder 12"/>
          <p:cNvSpPr>
            <a:spLocks noGrp="1"/>
          </p:cNvSpPr>
          <p:nvPr>
            <p:ph type="pic" sz="quarter" idx="12"/>
          </p:nvPr>
        </p:nvSpPr>
        <p:spPr>
          <a:xfrm>
            <a:off x="7918704" y="2715768"/>
            <a:ext cx="2450592" cy="2450592"/>
          </a:xfrm>
          <a:prstGeom prst="ellipse">
            <a:avLst/>
          </a:prstGeom>
          <a:ln w="25400">
            <a:solidFill>
              <a:schemeClr val="accent1"/>
            </a:solidFill>
          </a:ln>
        </p:spPr>
        <p:txBody>
          <a:bodyPr/>
          <a:lstStyle>
            <a:lvl1pPr>
              <a:defRPr sz="2000"/>
            </a:lvl1pPr>
          </a:lstStyle>
          <a:p>
            <a:endParaRPr lang="uk-UA"/>
          </a:p>
        </p:txBody>
      </p:sp>
      <p:sp>
        <p:nvSpPr>
          <p:cNvPr id="12" name="Picture Placeholder 12"/>
          <p:cNvSpPr>
            <a:spLocks noGrp="1"/>
          </p:cNvSpPr>
          <p:nvPr>
            <p:ph type="pic" sz="quarter" idx="13"/>
          </p:nvPr>
        </p:nvSpPr>
        <p:spPr>
          <a:xfrm>
            <a:off x="12527280" y="2715768"/>
            <a:ext cx="2450592" cy="2450592"/>
          </a:xfrm>
          <a:prstGeom prst="ellipse">
            <a:avLst/>
          </a:prstGeom>
          <a:ln w="25400">
            <a:solidFill>
              <a:schemeClr val="accent1"/>
            </a:solidFill>
          </a:ln>
        </p:spPr>
        <p:txBody>
          <a:bodyPr/>
          <a:lstStyle>
            <a:lvl1pPr>
              <a:defRPr sz="2000"/>
            </a:lvl1pPr>
          </a:lstStyle>
          <a:p>
            <a:endParaRPr lang="uk-UA"/>
          </a:p>
        </p:txBody>
      </p:sp>
    </p:spTree>
    <p:extLst>
      <p:ext uri="{BB962C8B-B14F-4D97-AF65-F5344CB8AC3E}">
        <p14:creationId xmlns:p14="http://schemas.microsoft.com/office/powerpoint/2010/main" val="2052809695"/>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EAM OPT-5">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1" name="Picture Placeholder 12"/>
          <p:cNvSpPr>
            <a:spLocks noGrp="1"/>
          </p:cNvSpPr>
          <p:nvPr>
            <p:ph type="pic" sz="quarter" idx="11"/>
          </p:nvPr>
        </p:nvSpPr>
        <p:spPr>
          <a:xfrm>
            <a:off x="3337560" y="2935224"/>
            <a:ext cx="1591056" cy="1591056"/>
          </a:xfrm>
          <a:prstGeom prst="ellipse">
            <a:avLst/>
          </a:prstGeom>
          <a:ln w="25400">
            <a:solidFill>
              <a:schemeClr val="accent1"/>
            </a:solidFill>
          </a:ln>
        </p:spPr>
        <p:txBody>
          <a:bodyPr/>
          <a:lstStyle>
            <a:lvl1pPr>
              <a:defRPr sz="2000"/>
            </a:lvl1pPr>
          </a:lstStyle>
          <a:p>
            <a:endParaRPr lang="uk-UA"/>
          </a:p>
        </p:txBody>
      </p:sp>
      <p:sp>
        <p:nvSpPr>
          <p:cNvPr id="10" name="Picture Placeholder 12"/>
          <p:cNvSpPr>
            <a:spLocks noGrp="1"/>
          </p:cNvSpPr>
          <p:nvPr>
            <p:ph type="pic" sz="quarter" idx="12"/>
          </p:nvPr>
        </p:nvSpPr>
        <p:spPr>
          <a:xfrm>
            <a:off x="3337560" y="5980176"/>
            <a:ext cx="1591056" cy="1591056"/>
          </a:xfrm>
          <a:prstGeom prst="ellipse">
            <a:avLst/>
          </a:prstGeom>
          <a:ln w="25400">
            <a:solidFill>
              <a:schemeClr val="accent1"/>
            </a:solidFill>
          </a:ln>
        </p:spPr>
        <p:txBody>
          <a:bodyPr/>
          <a:lstStyle>
            <a:lvl1pPr>
              <a:defRPr sz="2000"/>
            </a:lvl1pPr>
          </a:lstStyle>
          <a:p>
            <a:endParaRPr lang="uk-UA"/>
          </a:p>
        </p:txBody>
      </p:sp>
      <p:sp>
        <p:nvSpPr>
          <p:cNvPr id="12" name="Picture Placeholder 12"/>
          <p:cNvSpPr>
            <a:spLocks noGrp="1"/>
          </p:cNvSpPr>
          <p:nvPr>
            <p:ph type="pic" sz="quarter" idx="13"/>
          </p:nvPr>
        </p:nvSpPr>
        <p:spPr>
          <a:xfrm>
            <a:off x="9811512" y="2935224"/>
            <a:ext cx="1591056" cy="1591056"/>
          </a:xfrm>
          <a:prstGeom prst="ellipse">
            <a:avLst/>
          </a:prstGeom>
          <a:ln w="25400">
            <a:solidFill>
              <a:schemeClr val="accent1"/>
            </a:solidFill>
          </a:ln>
        </p:spPr>
        <p:txBody>
          <a:bodyPr/>
          <a:lstStyle>
            <a:lvl1pPr>
              <a:defRPr sz="2000"/>
            </a:lvl1pPr>
          </a:lstStyle>
          <a:p>
            <a:endParaRPr lang="uk-UA"/>
          </a:p>
        </p:txBody>
      </p:sp>
      <p:sp>
        <p:nvSpPr>
          <p:cNvPr id="13" name="Picture Placeholder 12"/>
          <p:cNvSpPr>
            <a:spLocks noGrp="1"/>
          </p:cNvSpPr>
          <p:nvPr>
            <p:ph type="pic" sz="quarter" idx="14"/>
          </p:nvPr>
        </p:nvSpPr>
        <p:spPr>
          <a:xfrm>
            <a:off x="9811512" y="5981700"/>
            <a:ext cx="1591056" cy="1591056"/>
          </a:xfrm>
          <a:prstGeom prst="ellipse">
            <a:avLst/>
          </a:prstGeom>
          <a:ln w="25400">
            <a:solidFill>
              <a:schemeClr val="accent1"/>
            </a:solidFill>
          </a:ln>
        </p:spPr>
        <p:txBody>
          <a:bodyPr/>
          <a:lstStyle>
            <a:lvl1pPr>
              <a:defRPr sz="2000"/>
            </a:lvl1pPr>
          </a:lstStyle>
          <a:p>
            <a:endParaRPr lang="uk-UA"/>
          </a:p>
        </p:txBody>
      </p:sp>
    </p:spTree>
    <p:extLst>
      <p:ext uri="{BB962C8B-B14F-4D97-AF65-F5344CB8AC3E}">
        <p14:creationId xmlns:p14="http://schemas.microsoft.com/office/powerpoint/2010/main" val="3346357977"/>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EAM OPT-6">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2286000" y="2404872"/>
            <a:ext cx="1828800" cy="1828800"/>
          </a:xfrm>
          <a:prstGeom prst="rect">
            <a:avLst/>
          </a:prstGeom>
        </p:spPr>
        <p:txBody>
          <a:bodyPr/>
          <a:lstStyle>
            <a:lvl1pPr>
              <a:defRPr sz="2000"/>
            </a:lvl1pPr>
          </a:lstStyle>
          <a:p>
            <a:endParaRPr lang="uk-UA"/>
          </a:p>
        </p:txBody>
      </p:sp>
      <p:sp>
        <p:nvSpPr>
          <p:cNvPr id="10" name="Picture Placeholder 5"/>
          <p:cNvSpPr>
            <a:spLocks noGrp="1"/>
          </p:cNvSpPr>
          <p:nvPr>
            <p:ph type="pic" sz="quarter" idx="12"/>
          </p:nvPr>
        </p:nvSpPr>
        <p:spPr>
          <a:xfrm>
            <a:off x="2286000" y="4233672"/>
            <a:ext cx="1828800" cy="1828800"/>
          </a:xfrm>
          <a:prstGeom prst="rect">
            <a:avLst/>
          </a:prstGeom>
        </p:spPr>
        <p:txBody>
          <a:bodyPr/>
          <a:lstStyle>
            <a:lvl1pPr>
              <a:defRPr sz="2000"/>
            </a:lvl1pPr>
          </a:lstStyle>
          <a:p>
            <a:endParaRPr lang="uk-UA"/>
          </a:p>
        </p:txBody>
      </p:sp>
      <p:sp>
        <p:nvSpPr>
          <p:cNvPr id="11" name="Picture Placeholder 5"/>
          <p:cNvSpPr>
            <a:spLocks noGrp="1"/>
          </p:cNvSpPr>
          <p:nvPr>
            <p:ph type="pic" sz="quarter" idx="13"/>
          </p:nvPr>
        </p:nvSpPr>
        <p:spPr>
          <a:xfrm>
            <a:off x="2286000" y="6062472"/>
            <a:ext cx="1828800" cy="1828800"/>
          </a:xfrm>
          <a:prstGeom prst="rect">
            <a:avLst/>
          </a:prstGeom>
        </p:spPr>
        <p:txBody>
          <a:bodyPr/>
          <a:lstStyle>
            <a:lvl1pPr>
              <a:defRPr sz="2000"/>
            </a:lvl1pPr>
          </a:lstStyle>
          <a:p>
            <a:endParaRPr lang="uk-UA"/>
          </a:p>
        </p:txBody>
      </p:sp>
      <p:sp>
        <p:nvSpPr>
          <p:cNvPr id="12" name="Picture Placeholder 5"/>
          <p:cNvSpPr>
            <a:spLocks noGrp="1"/>
          </p:cNvSpPr>
          <p:nvPr>
            <p:ph type="pic" sz="quarter" idx="14"/>
          </p:nvPr>
        </p:nvSpPr>
        <p:spPr>
          <a:xfrm>
            <a:off x="4114800" y="2404872"/>
            <a:ext cx="1828800" cy="1828800"/>
          </a:xfrm>
          <a:prstGeom prst="rect">
            <a:avLst/>
          </a:prstGeom>
        </p:spPr>
        <p:txBody>
          <a:bodyPr/>
          <a:lstStyle>
            <a:lvl1pPr>
              <a:defRPr sz="2000"/>
            </a:lvl1pPr>
          </a:lstStyle>
          <a:p>
            <a:endParaRPr lang="uk-UA"/>
          </a:p>
        </p:txBody>
      </p:sp>
      <p:sp>
        <p:nvSpPr>
          <p:cNvPr id="14" name="Picture Placeholder 5"/>
          <p:cNvSpPr>
            <a:spLocks noGrp="1"/>
          </p:cNvSpPr>
          <p:nvPr>
            <p:ph type="pic" sz="quarter" idx="16"/>
          </p:nvPr>
        </p:nvSpPr>
        <p:spPr>
          <a:xfrm>
            <a:off x="4114800" y="6062472"/>
            <a:ext cx="1828800" cy="1828800"/>
          </a:xfrm>
          <a:prstGeom prst="rect">
            <a:avLst/>
          </a:prstGeom>
        </p:spPr>
        <p:txBody>
          <a:bodyPr/>
          <a:lstStyle>
            <a:lvl1pPr>
              <a:defRPr sz="2000"/>
            </a:lvl1pPr>
          </a:lstStyle>
          <a:p>
            <a:endParaRPr lang="uk-UA"/>
          </a:p>
        </p:txBody>
      </p:sp>
      <p:sp>
        <p:nvSpPr>
          <p:cNvPr id="15" name="Picture Placeholder 5"/>
          <p:cNvSpPr>
            <a:spLocks noGrp="1"/>
          </p:cNvSpPr>
          <p:nvPr>
            <p:ph type="pic" sz="quarter" idx="17"/>
          </p:nvPr>
        </p:nvSpPr>
        <p:spPr>
          <a:xfrm>
            <a:off x="5943600" y="2404872"/>
            <a:ext cx="1828800" cy="1828800"/>
          </a:xfrm>
          <a:prstGeom prst="rect">
            <a:avLst/>
          </a:prstGeom>
        </p:spPr>
        <p:txBody>
          <a:bodyPr/>
          <a:lstStyle>
            <a:lvl1pPr>
              <a:defRPr sz="2000"/>
            </a:lvl1pPr>
          </a:lstStyle>
          <a:p>
            <a:endParaRPr lang="uk-UA"/>
          </a:p>
        </p:txBody>
      </p:sp>
      <p:sp>
        <p:nvSpPr>
          <p:cNvPr id="16" name="Picture Placeholder 5"/>
          <p:cNvSpPr>
            <a:spLocks noGrp="1"/>
          </p:cNvSpPr>
          <p:nvPr>
            <p:ph type="pic" sz="quarter" idx="18"/>
          </p:nvPr>
        </p:nvSpPr>
        <p:spPr>
          <a:xfrm>
            <a:off x="5943600" y="4233672"/>
            <a:ext cx="1828800" cy="1828800"/>
          </a:xfrm>
          <a:prstGeom prst="rect">
            <a:avLst/>
          </a:prstGeom>
        </p:spPr>
        <p:txBody>
          <a:bodyPr/>
          <a:lstStyle>
            <a:lvl1pPr>
              <a:defRPr sz="2000"/>
            </a:lvl1pPr>
          </a:lstStyle>
          <a:p>
            <a:endParaRPr lang="uk-UA"/>
          </a:p>
        </p:txBody>
      </p:sp>
      <p:sp>
        <p:nvSpPr>
          <p:cNvPr id="17" name="Picture Placeholder 5"/>
          <p:cNvSpPr>
            <a:spLocks noGrp="1"/>
          </p:cNvSpPr>
          <p:nvPr>
            <p:ph type="pic" sz="quarter" idx="19"/>
          </p:nvPr>
        </p:nvSpPr>
        <p:spPr>
          <a:xfrm>
            <a:off x="5943600" y="6062472"/>
            <a:ext cx="1828800" cy="1828800"/>
          </a:xfrm>
          <a:prstGeom prst="rect">
            <a:avLst/>
          </a:prstGeom>
        </p:spPr>
        <p:txBody>
          <a:bodyPr/>
          <a:lstStyle>
            <a:lvl1pPr>
              <a:defRPr sz="2000"/>
            </a:lvl1pPr>
          </a:lstStyle>
          <a:p>
            <a:endParaRPr lang="uk-UA"/>
          </a:p>
        </p:txBody>
      </p:sp>
    </p:spTree>
    <p:extLst>
      <p:ext uri="{BB962C8B-B14F-4D97-AF65-F5344CB8AC3E}">
        <p14:creationId xmlns:p14="http://schemas.microsoft.com/office/powerpoint/2010/main" val="3897334360"/>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ULL BACKGROUND IMAGE">
    <p:spTree>
      <p:nvGrpSpPr>
        <p:cNvPr id="1" name=""/>
        <p:cNvGrpSpPr/>
        <p:nvPr/>
      </p:nvGrpSpPr>
      <p:grpSpPr>
        <a:xfrm>
          <a:off x="0" y="0"/>
          <a:ext cx="0" cy="0"/>
          <a:chOff x="0" y="0"/>
          <a:chExt cx="0" cy="0"/>
        </a:xfrm>
      </p:grpSpPr>
      <p:sp>
        <p:nvSpPr>
          <p:cNvPr id="2" name="Picture Placeholder 2"/>
          <p:cNvSpPr>
            <a:spLocks noGrp="1"/>
          </p:cNvSpPr>
          <p:nvPr>
            <p:ph type="pic" sz="quarter" idx="12"/>
          </p:nvPr>
        </p:nvSpPr>
        <p:spPr>
          <a:xfrm>
            <a:off x="0" y="0"/>
            <a:ext cx="18288000" cy="10287000"/>
          </a:xfrm>
          <a:prstGeom prst="rect">
            <a:avLst/>
          </a:prstGeom>
        </p:spPr>
        <p:txBody>
          <a:bodyPr/>
          <a:lstStyle/>
          <a:p>
            <a:endParaRPr lang="uk-UA"/>
          </a:p>
        </p:txBody>
      </p:sp>
    </p:spTree>
    <p:extLst>
      <p:ext uri="{BB962C8B-B14F-4D97-AF65-F5344CB8AC3E}">
        <p14:creationId xmlns:p14="http://schemas.microsoft.com/office/powerpoint/2010/main" val="413604017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IMG-SLIDE OPT-1">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0" y="0"/>
            <a:ext cx="9144000" cy="10287000"/>
          </a:xfrm>
          <a:prstGeom prst="rect">
            <a:avLst/>
          </a:prstGeom>
        </p:spPr>
        <p:txBody>
          <a:bodyPr/>
          <a:lstStyle/>
          <a:p>
            <a:endParaRPr lang="uk-UA"/>
          </a:p>
        </p:txBody>
      </p:sp>
    </p:spTree>
    <p:extLst>
      <p:ext uri="{BB962C8B-B14F-4D97-AF65-F5344CB8AC3E}">
        <p14:creationId xmlns:p14="http://schemas.microsoft.com/office/powerpoint/2010/main" val="3516453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EFAULT SLIDE">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1696298120"/>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IMG-SLIDE OPT-2">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9144000" y="0"/>
            <a:ext cx="9144000" cy="10287000"/>
          </a:xfrm>
          <a:prstGeom prst="rect">
            <a:avLst/>
          </a:prstGeom>
        </p:spPr>
        <p:txBody>
          <a:bodyPr/>
          <a:lstStyle/>
          <a:p>
            <a:endParaRPr lang="uk-UA"/>
          </a:p>
        </p:txBody>
      </p:sp>
    </p:spTree>
    <p:extLst>
      <p:ext uri="{BB962C8B-B14F-4D97-AF65-F5344CB8AC3E}">
        <p14:creationId xmlns:p14="http://schemas.microsoft.com/office/powerpoint/2010/main" val="13303318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IMG-SLIDE OPT-3">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3" name="Picture Placeholder 12"/>
          <p:cNvSpPr>
            <a:spLocks noGrp="1"/>
          </p:cNvSpPr>
          <p:nvPr>
            <p:ph type="pic" sz="quarter" idx="11"/>
          </p:nvPr>
        </p:nvSpPr>
        <p:spPr>
          <a:xfrm>
            <a:off x="3273552" y="2779776"/>
            <a:ext cx="1444752" cy="1444752"/>
          </a:xfrm>
          <a:prstGeom prst="ellipse">
            <a:avLst/>
          </a:prstGeom>
          <a:ln w="25400">
            <a:solidFill>
              <a:schemeClr val="accent1"/>
            </a:solidFill>
          </a:ln>
        </p:spPr>
        <p:txBody>
          <a:bodyPr/>
          <a:lstStyle>
            <a:lvl1pPr>
              <a:defRPr sz="2000"/>
            </a:lvl1pPr>
          </a:lstStyle>
          <a:p>
            <a:endParaRPr lang="uk-UA"/>
          </a:p>
        </p:txBody>
      </p:sp>
      <p:sp>
        <p:nvSpPr>
          <p:cNvPr id="14" name="Picture Placeholder 12"/>
          <p:cNvSpPr>
            <a:spLocks noGrp="1"/>
          </p:cNvSpPr>
          <p:nvPr>
            <p:ph type="pic" sz="quarter" idx="12"/>
          </p:nvPr>
        </p:nvSpPr>
        <p:spPr>
          <a:xfrm>
            <a:off x="13780008" y="5779008"/>
            <a:ext cx="1444752" cy="1444752"/>
          </a:xfrm>
          <a:prstGeom prst="ellipse">
            <a:avLst/>
          </a:prstGeom>
          <a:ln w="25400">
            <a:solidFill>
              <a:schemeClr val="accent1"/>
            </a:solidFill>
          </a:ln>
        </p:spPr>
        <p:txBody>
          <a:bodyPr/>
          <a:lstStyle>
            <a:lvl1pPr>
              <a:defRPr sz="2000"/>
            </a:lvl1pPr>
          </a:lstStyle>
          <a:p>
            <a:endParaRPr lang="uk-UA"/>
          </a:p>
        </p:txBody>
      </p:sp>
    </p:spTree>
    <p:extLst>
      <p:ext uri="{BB962C8B-B14F-4D97-AF65-F5344CB8AC3E}">
        <p14:creationId xmlns:p14="http://schemas.microsoft.com/office/powerpoint/2010/main" val="1626539371"/>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IMG-SLIDE OPT-5">
    <p:spTree>
      <p:nvGrpSpPr>
        <p:cNvPr id="1" name=""/>
        <p:cNvGrpSpPr/>
        <p:nvPr/>
      </p:nvGrpSpPr>
      <p:grpSpPr>
        <a:xfrm>
          <a:off x="0" y="0"/>
          <a:ext cx="0" cy="0"/>
          <a:chOff x="0" y="0"/>
          <a:chExt cx="0" cy="0"/>
        </a:xfrm>
      </p:grpSpPr>
      <p:sp>
        <p:nvSpPr>
          <p:cNvPr id="11" name="Picture Placeholder 5"/>
          <p:cNvSpPr>
            <a:spLocks noGrp="1"/>
          </p:cNvSpPr>
          <p:nvPr>
            <p:ph type="pic" sz="quarter" idx="11"/>
          </p:nvPr>
        </p:nvSpPr>
        <p:spPr>
          <a:xfrm>
            <a:off x="7772400" y="2093976"/>
            <a:ext cx="2743200" cy="2743200"/>
          </a:xfrm>
          <a:prstGeom prst="ellipse">
            <a:avLst/>
          </a:prstGeom>
          <a:ln w="25400">
            <a:solidFill>
              <a:schemeClr val="accent1"/>
            </a:solidFill>
          </a:ln>
        </p:spPr>
        <p:txBody>
          <a:bodyPr/>
          <a:lstStyle>
            <a:lvl1pPr>
              <a:defRPr sz="2000"/>
            </a:lvl1pPr>
          </a:lstStyle>
          <a:p>
            <a:endParaRPr lang="uk-UA"/>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3894117972"/>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IMG-SLIDE OPT-4">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1499616" y="3346704"/>
            <a:ext cx="3593592" cy="3593592"/>
          </a:xfrm>
          <a:prstGeom prst="rect">
            <a:avLst/>
          </a:prstGeom>
        </p:spPr>
        <p:txBody>
          <a:bodyPr/>
          <a:lstStyle/>
          <a:p>
            <a:endParaRPr lang="uk-UA"/>
          </a:p>
        </p:txBody>
      </p:sp>
    </p:spTree>
    <p:extLst>
      <p:ext uri="{BB962C8B-B14F-4D97-AF65-F5344CB8AC3E}">
        <p14:creationId xmlns:p14="http://schemas.microsoft.com/office/powerpoint/2010/main" val="2532687376"/>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IMG-SLIDE OPT-6">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0" y="2400300"/>
            <a:ext cx="18288000" cy="5486400"/>
          </a:xfrm>
          <a:prstGeom prst="rect">
            <a:avLst/>
          </a:prstGeom>
        </p:spPr>
        <p:txBody>
          <a:bodyPr/>
          <a:lstStyle/>
          <a:p>
            <a:endParaRPr lang="uk-UA"/>
          </a:p>
        </p:txBody>
      </p:sp>
    </p:spTree>
    <p:extLst>
      <p:ext uri="{BB962C8B-B14F-4D97-AF65-F5344CB8AC3E}">
        <p14:creationId xmlns:p14="http://schemas.microsoft.com/office/powerpoint/2010/main" val="1079136031"/>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IMG-SLIDE OPT-7">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9144000" y="2400300"/>
            <a:ext cx="9144000" cy="5486400"/>
          </a:xfrm>
          <a:prstGeom prst="rect">
            <a:avLst/>
          </a:prstGeom>
        </p:spPr>
        <p:txBody>
          <a:bodyPr/>
          <a:lstStyle/>
          <a:p>
            <a:endParaRPr lang="uk-UA"/>
          </a:p>
        </p:txBody>
      </p:sp>
    </p:spTree>
    <p:extLst>
      <p:ext uri="{BB962C8B-B14F-4D97-AF65-F5344CB8AC3E}">
        <p14:creationId xmlns:p14="http://schemas.microsoft.com/office/powerpoint/2010/main" val="1891970580"/>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IMG-SLIDE OPT-8">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0" y="2400300"/>
            <a:ext cx="9144000" cy="5486400"/>
          </a:xfrm>
          <a:prstGeom prst="rect">
            <a:avLst/>
          </a:prstGeom>
        </p:spPr>
        <p:txBody>
          <a:bodyPr/>
          <a:lstStyle/>
          <a:p>
            <a:endParaRPr lang="uk-UA"/>
          </a:p>
        </p:txBody>
      </p:sp>
    </p:spTree>
    <p:extLst>
      <p:ext uri="{BB962C8B-B14F-4D97-AF65-F5344CB8AC3E}">
        <p14:creationId xmlns:p14="http://schemas.microsoft.com/office/powerpoint/2010/main" val="208934818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2_IMG-SLIDE 9">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9144000" y="0"/>
            <a:ext cx="9144000" cy="10287000"/>
          </a:xfrm>
          <a:prstGeom prst="rect">
            <a:avLst/>
          </a:prstGeom>
        </p:spPr>
        <p:txBody>
          <a:bodyPr/>
          <a:lstStyle/>
          <a:p>
            <a:endParaRPr lang="uk-UA"/>
          </a:p>
        </p:txBody>
      </p:sp>
      <p:cxnSp>
        <p:nvCxnSpPr>
          <p:cNvPr id="4" name="Straight Connector 3"/>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5"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38349509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IMG-SLIDE OPT-10">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0" y="0"/>
            <a:ext cx="9144000" cy="10287000"/>
          </a:xfrm>
          <a:prstGeom prst="rect">
            <a:avLst/>
          </a:prstGeom>
        </p:spPr>
        <p:txBody>
          <a:bodyPr/>
          <a:lstStyle/>
          <a:p>
            <a:endParaRPr lang="uk-UA"/>
          </a:p>
        </p:txBody>
      </p:sp>
      <p:cxnSp>
        <p:nvCxnSpPr>
          <p:cNvPr id="4" name="Straight Connector 3"/>
          <p:cNvCxnSpPr/>
          <p:nvPr userDrawn="1"/>
        </p:nvCxnSpPr>
        <p:spPr>
          <a:xfrm>
            <a:off x="98869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5" name="Title 7"/>
          <p:cNvSpPr>
            <a:spLocks noGrp="1"/>
          </p:cNvSpPr>
          <p:nvPr>
            <p:ph type="title" hasCustomPrompt="1"/>
          </p:nvPr>
        </p:nvSpPr>
        <p:spPr>
          <a:xfrm>
            <a:off x="100584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10996930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DEVICES OPT-1">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2606040" y="3255264"/>
            <a:ext cx="2542032" cy="4526280"/>
          </a:xfrm>
          <a:prstGeom prst="rect">
            <a:avLst/>
          </a:prstGeom>
        </p:spPr>
        <p:txBody>
          <a:bodyPr/>
          <a:lstStyle/>
          <a:p>
            <a:endParaRPr lang="uk-UA"/>
          </a:p>
        </p:txBody>
      </p:sp>
    </p:spTree>
    <p:extLst>
      <p:ext uri="{BB962C8B-B14F-4D97-AF65-F5344CB8AC3E}">
        <p14:creationId xmlns:p14="http://schemas.microsoft.com/office/powerpoint/2010/main" val="320571165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and LOGO">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252094298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DEVICES OPT-2">
    <p:spTree>
      <p:nvGrpSpPr>
        <p:cNvPr id="1" name=""/>
        <p:cNvGrpSpPr/>
        <p:nvPr/>
      </p:nvGrpSpPr>
      <p:grpSpPr>
        <a:xfrm>
          <a:off x="0" y="0"/>
          <a:ext cx="0" cy="0"/>
          <a:chOff x="0" y="0"/>
          <a:chExt cx="0" cy="0"/>
        </a:xfrm>
      </p:grpSpPr>
      <p:sp>
        <p:nvSpPr>
          <p:cNvPr id="12" name="Picture Placeholder 5"/>
          <p:cNvSpPr>
            <a:spLocks noGrp="1"/>
          </p:cNvSpPr>
          <p:nvPr>
            <p:ph type="pic" sz="quarter" idx="13"/>
          </p:nvPr>
        </p:nvSpPr>
        <p:spPr>
          <a:xfrm>
            <a:off x="5138928" y="3648456"/>
            <a:ext cx="2075688" cy="3758184"/>
          </a:xfrm>
          <a:prstGeom prst="rect">
            <a:avLst/>
          </a:prstGeom>
        </p:spPr>
        <p:txBody>
          <a:bodyPr/>
          <a:lstStyle/>
          <a:p>
            <a:endParaRPr lang="uk-UA"/>
          </a:p>
        </p:txBody>
      </p:sp>
      <p:sp>
        <p:nvSpPr>
          <p:cNvPr id="10" name="Picture Placeholder 5"/>
          <p:cNvSpPr>
            <a:spLocks noGrp="1"/>
          </p:cNvSpPr>
          <p:nvPr>
            <p:ph type="pic" sz="quarter" idx="12"/>
          </p:nvPr>
        </p:nvSpPr>
        <p:spPr>
          <a:xfrm>
            <a:off x="1563624" y="3648456"/>
            <a:ext cx="2075688" cy="3758184"/>
          </a:xfrm>
          <a:prstGeom prst="rect">
            <a:avLst/>
          </a:prstGeom>
        </p:spPr>
        <p:txBody>
          <a:bodyPr/>
          <a:lstStyle/>
          <a:p>
            <a:endParaRPr lang="uk-UA"/>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3163824" y="3355848"/>
            <a:ext cx="2423160" cy="4315968"/>
          </a:xfrm>
          <a:prstGeom prst="rect">
            <a:avLst/>
          </a:prstGeom>
        </p:spPr>
        <p:txBody>
          <a:bodyPr/>
          <a:lstStyle/>
          <a:p>
            <a:endParaRPr lang="uk-UA"/>
          </a:p>
        </p:txBody>
      </p:sp>
    </p:spTree>
    <p:extLst>
      <p:ext uri="{BB962C8B-B14F-4D97-AF65-F5344CB8AC3E}">
        <p14:creationId xmlns:p14="http://schemas.microsoft.com/office/powerpoint/2010/main" val="2813172478"/>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DEVICES OPT-3">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2606040" y="2999232"/>
            <a:ext cx="3730752" cy="4983480"/>
          </a:xfrm>
          <a:prstGeom prst="rect">
            <a:avLst/>
          </a:prstGeom>
        </p:spPr>
        <p:txBody>
          <a:bodyPr/>
          <a:lstStyle/>
          <a:p>
            <a:endParaRPr lang="uk-UA"/>
          </a:p>
        </p:txBody>
      </p:sp>
    </p:spTree>
    <p:extLst>
      <p:ext uri="{BB962C8B-B14F-4D97-AF65-F5344CB8AC3E}">
        <p14:creationId xmlns:p14="http://schemas.microsoft.com/office/powerpoint/2010/main" val="4188229608"/>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DEVICES OPT-4">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2651760" y="2990088"/>
            <a:ext cx="6400800" cy="3941064"/>
          </a:xfrm>
          <a:prstGeom prst="rect">
            <a:avLst/>
          </a:prstGeom>
        </p:spPr>
        <p:txBody>
          <a:bodyPr/>
          <a:lstStyle/>
          <a:p>
            <a:endParaRPr lang="uk-UA"/>
          </a:p>
        </p:txBody>
      </p:sp>
    </p:spTree>
    <p:extLst>
      <p:ext uri="{BB962C8B-B14F-4D97-AF65-F5344CB8AC3E}">
        <p14:creationId xmlns:p14="http://schemas.microsoft.com/office/powerpoint/2010/main" val="4264779751"/>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DEVICES OPT-5">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3438144" y="3054096"/>
            <a:ext cx="5276088" cy="3255264"/>
          </a:xfrm>
          <a:prstGeom prst="rect">
            <a:avLst/>
          </a:prstGeom>
        </p:spPr>
        <p:txBody>
          <a:bodyPr/>
          <a:lstStyle/>
          <a:p>
            <a:endParaRPr lang="uk-UA"/>
          </a:p>
        </p:txBody>
      </p:sp>
    </p:spTree>
    <p:extLst>
      <p:ext uri="{BB962C8B-B14F-4D97-AF65-F5344CB8AC3E}">
        <p14:creationId xmlns:p14="http://schemas.microsoft.com/office/powerpoint/2010/main" val="2647077449"/>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DEVICES OPT-6">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2121408" y="2953512"/>
            <a:ext cx="6519672" cy="3730752"/>
          </a:xfrm>
          <a:prstGeom prst="rect">
            <a:avLst/>
          </a:prstGeom>
        </p:spPr>
        <p:txBody>
          <a:bodyPr/>
          <a:lstStyle/>
          <a:p>
            <a:endParaRPr lang="uk-UA"/>
          </a:p>
        </p:txBody>
      </p:sp>
    </p:spTree>
    <p:extLst>
      <p:ext uri="{BB962C8B-B14F-4D97-AF65-F5344CB8AC3E}">
        <p14:creationId xmlns:p14="http://schemas.microsoft.com/office/powerpoint/2010/main" val="1662576866"/>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DEVICES OPT-7">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2002536" y="2788920"/>
            <a:ext cx="7178040" cy="4105656"/>
          </a:xfrm>
          <a:prstGeom prst="rect">
            <a:avLst/>
          </a:prstGeom>
        </p:spPr>
        <p:txBody>
          <a:bodyPr/>
          <a:lstStyle/>
          <a:p>
            <a:endParaRPr lang="uk-UA"/>
          </a:p>
        </p:txBody>
      </p:sp>
    </p:spTree>
    <p:extLst>
      <p:ext uri="{BB962C8B-B14F-4D97-AF65-F5344CB8AC3E}">
        <p14:creationId xmlns:p14="http://schemas.microsoft.com/office/powerpoint/2010/main" val="226213430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DEVICES OPT-8">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2"/>
          <p:cNvSpPr>
            <a:spLocks noGrp="1"/>
          </p:cNvSpPr>
          <p:nvPr>
            <p:ph type="pic" sz="quarter" idx="12"/>
          </p:nvPr>
        </p:nvSpPr>
        <p:spPr>
          <a:xfrm>
            <a:off x="5961888" y="2441448"/>
            <a:ext cx="5705856" cy="3246120"/>
          </a:xfrm>
          <a:prstGeom prst="rect">
            <a:avLst/>
          </a:prstGeom>
        </p:spPr>
        <p:txBody>
          <a:bodyPr/>
          <a:lstStyle>
            <a:lvl1pPr>
              <a:defRPr sz="2000"/>
            </a:lvl1pPr>
          </a:lstStyle>
          <a:p>
            <a:endParaRPr lang="uk-UA"/>
          </a:p>
        </p:txBody>
      </p:sp>
      <p:sp>
        <p:nvSpPr>
          <p:cNvPr id="11" name="Picture Placeholder 2"/>
          <p:cNvSpPr>
            <a:spLocks noGrp="1"/>
          </p:cNvSpPr>
          <p:nvPr>
            <p:ph type="pic" sz="quarter" idx="13"/>
          </p:nvPr>
        </p:nvSpPr>
        <p:spPr>
          <a:xfrm>
            <a:off x="3657600" y="5753100"/>
            <a:ext cx="685800" cy="1216152"/>
          </a:xfrm>
          <a:prstGeom prst="rect">
            <a:avLst/>
          </a:prstGeom>
        </p:spPr>
        <p:txBody>
          <a:bodyPr/>
          <a:lstStyle>
            <a:lvl1pPr>
              <a:defRPr sz="1200"/>
            </a:lvl1pPr>
          </a:lstStyle>
          <a:p>
            <a:endParaRPr lang="uk-UA"/>
          </a:p>
        </p:txBody>
      </p:sp>
      <p:sp>
        <p:nvSpPr>
          <p:cNvPr id="12" name="Picture Placeholder 2"/>
          <p:cNvSpPr>
            <a:spLocks noGrp="1"/>
          </p:cNvSpPr>
          <p:nvPr>
            <p:ph type="pic" sz="quarter" idx="14"/>
          </p:nvPr>
        </p:nvSpPr>
        <p:spPr>
          <a:xfrm>
            <a:off x="4690872" y="4754880"/>
            <a:ext cx="1645920" cy="2176272"/>
          </a:xfrm>
          <a:prstGeom prst="rect">
            <a:avLst/>
          </a:prstGeom>
        </p:spPr>
        <p:txBody>
          <a:bodyPr/>
          <a:lstStyle>
            <a:lvl1pPr>
              <a:defRPr sz="1200"/>
            </a:lvl1pPr>
          </a:lstStyle>
          <a:p>
            <a:endParaRPr lang="uk-UA"/>
          </a:p>
        </p:txBody>
      </p:sp>
      <p:sp>
        <p:nvSpPr>
          <p:cNvPr id="13" name="Picture Placeholder 2"/>
          <p:cNvSpPr>
            <a:spLocks noGrp="1"/>
          </p:cNvSpPr>
          <p:nvPr>
            <p:ph type="pic" sz="quarter" idx="15"/>
          </p:nvPr>
        </p:nvSpPr>
        <p:spPr>
          <a:xfrm>
            <a:off x="11055096" y="4334256"/>
            <a:ext cx="3886200" cy="2404872"/>
          </a:xfrm>
          <a:prstGeom prst="rect">
            <a:avLst/>
          </a:prstGeom>
        </p:spPr>
        <p:txBody>
          <a:bodyPr/>
          <a:lstStyle>
            <a:lvl1pPr>
              <a:defRPr sz="1200"/>
            </a:lvl1pPr>
          </a:lstStyle>
          <a:p>
            <a:endParaRPr lang="uk-UA"/>
          </a:p>
        </p:txBody>
      </p:sp>
    </p:spTree>
    <p:extLst>
      <p:ext uri="{BB962C8B-B14F-4D97-AF65-F5344CB8AC3E}">
        <p14:creationId xmlns:p14="http://schemas.microsoft.com/office/powerpoint/2010/main" val="2009179937"/>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DEVICES OPT-9">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2807208" y="3200400"/>
            <a:ext cx="3886200" cy="3886200"/>
          </a:xfrm>
          <a:prstGeom prst="rect">
            <a:avLst/>
          </a:prstGeom>
          <a:effectLst>
            <a:outerShdw blurRad="292100" dist="38100" dir="5400000" algn="t" rotWithShape="0">
              <a:schemeClr val="accent1">
                <a:alpha val="67000"/>
              </a:schemeClr>
            </a:outerShdw>
          </a:effectLst>
        </p:spPr>
        <p:txBody>
          <a:bodyPr/>
          <a:lstStyle/>
          <a:p>
            <a:endParaRPr lang="uk-UA"/>
          </a:p>
        </p:txBody>
      </p:sp>
    </p:spTree>
    <p:extLst>
      <p:ext uri="{BB962C8B-B14F-4D97-AF65-F5344CB8AC3E}">
        <p14:creationId xmlns:p14="http://schemas.microsoft.com/office/powerpoint/2010/main" val="1337995374"/>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DEVICES OPT-11">
    <p:spTree>
      <p:nvGrpSpPr>
        <p:cNvPr id="1" name=""/>
        <p:cNvGrpSpPr/>
        <p:nvPr/>
      </p:nvGrpSpPr>
      <p:grpSpPr>
        <a:xfrm>
          <a:off x="0" y="0"/>
          <a:ext cx="0" cy="0"/>
          <a:chOff x="0" y="0"/>
          <a:chExt cx="0" cy="0"/>
        </a:xfrm>
      </p:grpSpPr>
      <p:sp>
        <p:nvSpPr>
          <p:cNvPr id="3" name="Rectangle 2"/>
          <p:cNvSpPr/>
          <p:nvPr userDrawn="1"/>
        </p:nvSpPr>
        <p:spPr>
          <a:xfrm>
            <a:off x="0" y="0"/>
            <a:ext cx="18288000" cy="5596128"/>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5"/>
          <p:cNvSpPr>
            <a:spLocks noGrp="1"/>
          </p:cNvSpPr>
          <p:nvPr>
            <p:ph type="pic" sz="quarter" idx="11"/>
          </p:nvPr>
        </p:nvSpPr>
        <p:spPr>
          <a:xfrm>
            <a:off x="1929384" y="3218688"/>
            <a:ext cx="2423160" cy="4315968"/>
          </a:xfrm>
          <a:prstGeom prst="rect">
            <a:avLst/>
          </a:prstGeom>
        </p:spPr>
        <p:txBody>
          <a:bodyPr/>
          <a:lstStyle/>
          <a:p>
            <a:endParaRPr lang="uk-UA"/>
          </a:p>
        </p:txBody>
      </p:sp>
    </p:spTree>
    <p:extLst>
      <p:ext uri="{BB962C8B-B14F-4D97-AF65-F5344CB8AC3E}">
        <p14:creationId xmlns:p14="http://schemas.microsoft.com/office/powerpoint/2010/main" val="271615018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DEVICES OPT-12">
    <p:spTree>
      <p:nvGrpSpPr>
        <p:cNvPr id="1" name=""/>
        <p:cNvGrpSpPr/>
        <p:nvPr/>
      </p:nvGrpSpPr>
      <p:grpSpPr>
        <a:xfrm>
          <a:off x="0" y="0"/>
          <a:ext cx="0" cy="0"/>
          <a:chOff x="0" y="0"/>
          <a:chExt cx="0" cy="0"/>
        </a:xfrm>
      </p:grpSpPr>
      <p:sp>
        <p:nvSpPr>
          <p:cNvPr id="3" name="Rectangle 2"/>
          <p:cNvSpPr/>
          <p:nvPr userDrawn="1"/>
        </p:nvSpPr>
        <p:spPr>
          <a:xfrm>
            <a:off x="0" y="0"/>
            <a:ext cx="18288000" cy="5596128"/>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5"/>
          <p:cNvSpPr>
            <a:spLocks noGrp="1"/>
          </p:cNvSpPr>
          <p:nvPr>
            <p:ph type="pic" sz="quarter" idx="11"/>
          </p:nvPr>
        </p:nvSpPr>
        <p:spPr>
          <a:xfrm>
            <a:off x="1901952" y="3584448"/>
            <a:ext cx="2194560" cy="3886200"/>
          </a:xfrm>
          <a:prstGeom prst="rect">
            <a:avLst/>
          </a:prstGeom>
        </p:spPr>
        <p:txBody>
          <a:bodyPr/>
          <a:lstStyle/>
          <a:p>
            <a:endParaRPr lang="uk-UA"/>
          </a:p>
        </p:txBody>
      </p:sp>
      <p:sp>
        <p:nvSpPr>
          <p:cNvPr id="11" name="Picture Placeholder 5"/>
          <p:cNvSpPr>
            <a:spLocks noGrp="1"/>
          </p:cNvSpPr>
          <p:nvPr>
            <p:ph type="pic" sz="quarter" idx="12"/>
          </p:nvPr>
        </p:nvSpPr>
        <p:spPr>
          <a:xfrm>
            <a:off x="5468112" y="3584448"/>
            <a:ext cx="2194560" cy="3886200"/>
          </a:xfrm>
          <a:prstGeom prst="rect">
            <a:avLst/>
          </a:prstGeom>
        </p:spPr>
        <p:txBody>
          <a:bodyPr/>
          <a:lstStyle/>
          <a:p>
            <a:endParaRPr lang="uk-UA"/>
          </a:p>
        </p:txBody>
      </p:sp>
      <p:sp>
        <p:nvSpPr>
          <p:cNvPr id="12" name="Picture Placeholder 5"/>
          <p:cNvSpPr>
            <a:spLocks noGrp="1"/>
          </p:cNvSpPr>
          <p:nvPr>
            <p:ph type="pic" sz="quarter" idx="13"/>
          </p:nvPr>
        </p:nvSpPr>
        <p:spPr>
          <a:xfrm>
            <a:off x="3520440" y="3264408"/>
            <a:ext cx="2542032" cy="4526280"/>
          </a:xfrm>
          <a:prstGeom prst="rect">
            <a:avLst/>
          </a:prstGeom>
        </p:spPr>
        <p:txBody>
          <a:bodyPr/>
          <a:lstStyle/>
          <a:p>
            <a:endParaRPr lang="uk-UA"/>
          </a:p>
        </p:txBody>
      </p:sp>
    </p:spTree>
    <p:extLst>
      <p:ext uri="{BB962C8B-B14F-4D97-AF65-F5344CB8AC3E}">
        <p14:creationId xmlns:p14="http://schemas.microsoft.com/office/powerpoint/2010/main" val="3725685958"/>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ARK TOP SLIDE">
    <p:spTree>
      <p:nvGrpSpPr>
        <p:cNvPr id="1" name=""/>
        <p:cNvGrpSpPr/>
        <p:nvPr/>
      </p:nvGrpSpPr>
      <p:grpSpPr>
        <a:xfrm>
          <a:off x="0" y="0"/>
          <a:ext cx="0" cy="0"/>
          <a:chOff x="0" y="0"/>
          <a:chExt cx="0" cy="0"/>
        </a:xfrm>
      </p:grpSpPr>
      <p:sp>
        <p:nvSpPr>
          <p:cNvPr id="3" name="Rectangle 2"/>
          <p:cNvSpPr/>
          <p:nvPr userDrawn="1"/>
        </p:nvSpPr>
        <p:spPr>
          <a:xfrm>
            <a:off x="0" y="0"/>
            <a:ext cx="18288000" cy="5143500"/>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388352149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DEVICES OPT-13">
    <p:spTree>
      <p:nvGrpSpPr>
        <p:cNvPr id="1" name=""/>
        <p:cNvGrpSpPr/>
        <p:nvPr/>
      </p:nvGrpSpPr>
      <p:grpSpPr>
        <a:xfrm>
          <a:off x="0" y="0"/>
          <a:ext cx="0" cy="0"/>
          <a:chOff x="0" y="0"/>
          <a:chExt cx="0" cy="0"/>
        </a:xfrm>
      </p:grpSpPr>
      <p:sp>
        <p:nvSpPr>
          <p:cNvPr id="3" name="Rectangle 2"/>
          <p:cNvSpPr/>
          <p:nvPr userDrawn="1"/>
        </p:nvSpPr>
        <p:spPr>
          <a:xfrm>
            <a:off x="0" y="0"/>
            <a:ext cx="18288000" cy="5596128"/>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5"/>
          <p:cNvSpPr>
            <a:spLocks noGrp="1"/>
          </p:cNvSpPr>
          <p:nvPr>
            <p:ph type="pic" sz="quarter" idx="11"/>
          </p:nvPr>
        </p:nvSpPr>
        <p:spPr>
          <a:xfrm>
            <a:off x="2624328" y="2990088"/>
            <a:ext cx="3730752" cy="4983480"/>
          </a:xfrm>
          <a:prstGeom prst="rect">
            <a:avLst/>
          </a:prstGeom>
        </p:spPr>
        <p:txBody>
          <a:bodyPr/>
          <a:lstStyle/>
          <a:p>
            <a:endParaRPr lang="uk-UA"/>
          </a:p>
        </p:txBody>
      </p:sp>
    </p:spTree>
    <p:extLst>
      <p:ext uri="{BB962C8B-B14F-4D97-AF65-F5344CB8AC3E}">
        <p14:creationId xmlns:p14="http://schemas.microsoft.com/office/powerpoint/2010/main" val="38155746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DEVICES OPT-14">
    <p:spTree>
      <p:nvGrpSpPr>
        <p:cNvPr id="1" name=""/>
        <p:cNvGrpSpPr/>
        <p:nvPr/>
      </p:nvGrpSpPr>
      <p:grpSpPr>
        <a:xfrm>
          <a:off x="0" y="0"/>
          <a:ext cx="0" cy="0"/>
          <a:chOff x="0" y="0"/>
          <a:chExt cx="0" cy="0"/>
        </a:xfrm>
      </p:grpSpPr>
      <p:sp>
        <p:nvSpPr>
          <p:cNvPr id="3" name="Rectangle 2"/>
          <p:cNvSpPr/>
          <p:nvPr userDrawn="1"/>
        </p:nvSpPr>
        <p:spPr>
          <a:xfrm>
            <a:off x="0" y="0"/>
            <a:ext cx="18288000" cy="5596128"/>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p:nvPr>
        </p:nvSpPr>
        <p:spPr>
          <a:xfrm>
            <a:off x="876300" y="571411"/>
            <a:ext cx="5448300" cy="715581"/>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endParaRPr lang="uk-UA"/>
          </a:p>
        </p:txBody>
      </p:sp>
      <p:sp>
        <p:nvSpPr>
          <p:cNvPr id="10" name="Picture Placeholder 2"/>
          <p:cNvSpPr>
            <a:spLocks noGrp="1"/>
          </p:cNvSpPr>
          <p:nvPr>
            <p:ph type="pic" sz="quarter" idx="12"/>
          </p:nvPr>
        </p:nvSpPr>
        <p:spPr>
          <a:xfrm>
            <a:off x="5905500" y="2628900"/>
            <a:ext cx="6477000" cy="3962400"/>
          </a:xfrm>
          <a:prstGeom prst="rect">
            <a:avLst/>
          </a:prstGeom>
        </p:spPr>
        <p:txBody>
          <a:bodyPr/>
          <a:lstStyle>
            <a:lvl1pPr>
              <a:defRPr sz="2000"/>
            </a:lvl1pPr>
          </a:lstStyle>
          <a:p>
            <a:endParaRPr lang="uk-UA"/>
          </a:p>
        </p:txBody>
      </p:sp>
    </p:spTree>
    <p:extLst>
      <p:ext uri="{BB962C8B-B14F-4D97-AF65-F5344CB8AC3E}">
        <p14:creationId xmlns:p14="http://schemas.microsoft.com/office/powerpoint/2010/main" val="158286810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DEVICES OPT-15">
    <p:spTree>
      <p:nvGrpSpPr>
        <p:cNvPr id="1" name=""/>
        <p:cNvGrpSpPr/>
        <p:nvPr/>
      </p:nvGrpSpPr>
      <p:grpSpPr>
        <a:xfrm>
          <a:off x="0" y="0"/>
          <a:ext cx="0" cy="0"/>
          <a:chOff x="0" y="0"/>
          <a:chExt cx="0" cy="0"/>
        </a:xfrm>
      </p:grpSpPr>
      <p:sp>
        <p:nvSpPr>
          <p:cNvPr id="3" name="Rectangle 2"/>
          <p:cNvSpPr/>
          <p:nvPr userDrawn="1"/>
        </p:nvSpPr>
        <p:spPr>
          <a:xfrm>
            <a:off x="0" y="0"/>
            <a:ext cx="18288000" cy="5596128"/>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p:nvPr>
        </p:nvSpPr>
        <p:spPr>
          <a:xfrm>
            <a:off x="876300" y="571411"/>
            <a:ext cx="5448300" cy="715581"/>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endParaRPr lang="uk-UA"/>
          </a:p>
        </p:txBody>
      </p:sp>
      <p:sp>
        <p:nvSpPr>
          <p:cNvPr id="10" name="Picture Placeholder 2"/>
          <p:cNvSpPr>
            <a:spLocks noGrp="1"/>
          </p:cNvSpPr>
          <p:nvPr>
            <p:ph type="pic" sz="quarter" idx="12"/>
          </p:nvPr>
        </p:nvSpPr>
        <p:spPr>
          <a:xfrm>
            <a:off x="1655064" y="2788920"/>
            <a:ext cx="6967728" cy="3986784"/>
          </a:xfrm>
          <a:prstGeom prst="rect">
            <a:avLst/>
          </a:prstGeom>
        </p:spPr>
        <p:txBody>
          <a:bodyPr/>
          <a:lstStyle>
            <a:lvl1pPr>
              <a:defRPr sz="2000"/>
            </a:lvl1pPr>
          </a:lstStyle>
          <a:p>
            <a:endParaRPr lang="uk-UA"/>
          </a:p>
        </p:txBody>
      </p:sp>
    </p:spTree>
    <p:extLst>
      <p:ext uri="{BB962C8B-B14F-4D97-AF65-F5344CB8AC3E}">
        <p14:creationId xmlns:p14="http://schemas.microsoft.com/office/powerpoint/2010/main" val="1573097952"/>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DEVICES OPT-16">
    <p:spTree>
      <p:nvGrpSpPr>
        <p:cNvPr id="1" name=""/>
        <p:cNvGrpSpPr/>
        <p:nvPr/>
      </p:nvGrpSpPr>
      <p:grpSpPr>
        <a:xfrm>
          <a:off x="0" y="0"/>
          <a:ext cx="0" cy="0"/>
          <a:chOff x="0" y="0"/>
          <a:chExt cx="0" cy="0"/>
        </a:xfrm>
      </p:grpSpPr>
      <p:sp>
        <p:nvSpPr>
          <p:cNvPr id="3" name="Rectangle 2"/>
          <p:cNvSpPr/>
          <p:nvPr userDrawn="1"/>
        </p:nvSpPr>
        <p:spPr>
          <a:xfrm>
            <a:off x="0" y="0"/>
            <a:ext cx="18288000" cy="5596128"/>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9"/>
          <p:cNvSpPr>
            <a:spLocks noGrp="1"/>
          </p:cNvSpPr>
          <p:nvPr>
            <p:ph type="pic" sz="quarter" idx="11"/>
          </p:nvPr>
        </p:nvSpPr>
        <p:spPr>
          <a:xfrm>
            <a:off x="4846320" y="3200400"/>
            <a:ext cx="8622792" cy="4846320"/>
          </a:xfrm>
          <a:prstGeom prst="rect">
            <a:avLst/>
          </a:prstGeom>
        </p:spPr>
        <p:txBody>
          <a:bodyPr/>
          <a:lstStyle/>
          <a:p>
            <a:endParaRPr lang="uk-UA"/>
          </a:p>
        </p:txBody>
      </p:sp>
    </p:spTree>
    <p:extLst>
      <p:ext uri="{BB962C8B-B14F-4D97-AF65-F5344CB8AC3E}">
        <p14:creationId xmlns:p14="http://schemas.microsoft.com/office/powerpoint/2010/main" val="1530857641"/>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PORTFOLIO OPT-1">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987552" y="2478024"/>
            <a:ext cx="9052560" cy="5998464"/>
          </a:xfrm>
          <a:prstGeom prst="rect">
            <a:avLst/>
          </a:prstGeom>
          <a:effectLst>
            <a:outerShdw blurRad="127000" dist="38100" dir="5400000" algn="t" rotWithShape="0">
              <a:prstClr val="black">
                <a:alpha val="67000"/>
              </a:prstClr>
            </a:outerShdw>
          </a:effectLst>
        </p:spPr>
        <p:txBody>
          <a:bodyPr/>
          <a:lstStyle>
            <a:lvl1pPr>
              <a:defRPr sz="2000"/>
            </a:lvl1pPr>
          </a:lstStyle>
          <a:p>
            <a:endParaRPr lang="uk-UA"/>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3437340191"/>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PORTFOLIO OPT-2">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2"/>
          <p:cNvSpPr>
            <a:spLocks noGrp="1"/>
          </p:cNvSpPr>
          <p:nvPr>
            <p:ph type="pic" sz="quarter" idx="12"/>
          </p:nvPr>
        </p:nvSpPr>
        <p:spPr>
          <a:xfrm>
            <a:off x="1371600" y="2400300"/>
            <a:ext cx="7315200" cy="5486400"/>
          </a:xfrm>
          <a:prstGeom prst="rect">
            <a:avLst/>
          </a:prstGeom>
          <a:effectLst>
            <a:outerShdw blurRad="127000" dist="38100" dir="5400000" algn="t" rotWithShape="0">
              <a:prstClr val="black">
                <a:alpha val="67000"/>
              </a:prstClr>
            </a:outerShdw>
          </a:effectLst>
        </p:spPr>
        <p:txBody>
          <a:bodyPr/>
          <a:lstStyle>
            <a:lvl1pPr>
              <a:defRPr sz="2000"/>
            </a:lvl1pPr>
          </a:lstStyle>
          <a:p>
            <a:endParaRPr lang="uk-UA"/>
          </a:p>
        </p:txBody>
      </p:sp>
      <p:sp>
        <p:nvSpPr>
          <p:cNvPr id="11" name="Picture Placeholder 2"/>
          <p:cNvSpPr>
            <a:spLocks noGrp="1"/>
          </p:cNvSpPr>
          <p:nvPr>
            <p:ph type="pic" sz="quarter" idx="13"/>
          </p:nvPr>
        </p:nvSpPr>
        <p:spPr>
          <a:xfrm>
            <a:off x="9601200" y="2400300"/>
            <a:ext cx="7315200" cy="5486400"/>
          </a:xfrm>
          <a:prstGeom prst="rect">
            <a:avLst/>
          </a:prstGeom>
          <a:effectLst>
            <a:outerShdw blurRad="127000" dist="38100" dir="5400000" algn="t" rotWithShape="0">
              <a:prstClr val="black">
                <a:alpha val="67000"/>
              </a:prstClr>
            </a:outerShdw>
          </a:effectLst>
        </p:spPr>
        <p:txBody>
          <a:bodyPr/>
          <a:lstStyle>
            <a:lvl1pPr>
              <a:defRPr sz="2000"/>
            </a:lvl1pPr>
          </a:lstStyle>
          <a:p>
            <a:endParaRPr lang="uk-UA"/>
          </a:p>
        </p:txBody>
      </p:sp>
    </p:spTree>
    <p:extLst>
      <p:ext uri="{BB962C8B-B14F-4D97-AF65-F5344CB8AC3E}">
        <p14:creationId xmlns:p14="http://schemas.microsoft.com/office/powerpoint/2010/main" val="3472348581"/>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PORTFOLIO OPT-3">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2"/>
          <p:cNvSpPr>
            <a:spLocks noGrp="1"/>
          </p:cNvSpPr>
          <p:nvPr>
            <p:ph type="pic" sz="quarter" idx="12"/>
          </p:nvPr>
        </p:nvSpPr>
        <p:spPr>
          <a:xfrm>
            <a:off x="1257300" y="2752623"/>
            <a:ext cx="5029200" cy="2743200"/>
          </a:xfrm>
          <a:prstGeom prst="rect">
            <a:avLst/>
          </a:prstGeom>
          <a:effectLst>
            <a:outerShdw blurRad="88900" dist="38100" dir="5400000" algn="t" rotWithShape="0">
              <a:prstClr val="black">
                <a:alpha val="67000"/>
              </a:prstClr>
            </a:outerShdw>
          </a:effectLst>
        </p:spPr>
        <p:txBody>
          <a:bodyPr/>
          <a:lstStyle>
            <a:lvl1pPr>
              <a:defRPr sz="2000"/>
            </a:lvl1pPr>
          </a:lstStyle>
          <a:p>
            <a:endParaRPr lang="uk-UA"/>
          </a:p>
        </p:txBody>
      </p:sp>
      <p:sp>
        <p:nvSpPr>
          <p:cNvPr id="11" name="Picture Placeholder 2"/>
          <p:cNvSpPr>
            <a:spLocks noGrp="1"/>
          </p:cNvSpPr>
          <p:nvPr>
            <p:ph type="pic" sz="quarter" idx="13"/>
          </p:nvPr>
        </p:nvSpPr>
        <p:spPr>
          <a:xfrm>
            <a:off x="12001500" y="2752623"/>
            <a:ext cx="5029200" cy="2743200"/>
          </a:xfrm>
          <a:prstGeom prst="rect">
            <a:avLst/>
          </a:prstGeom>
          <a:effectLst>
            <a:outerShdw blurRad="88900" dist="38100" dir="5400000" algn="t" rotWithShape="0">
              <a:prstClr val="black">
                <a:alpha val="67000"/>
              </a:prstClr>
            </a:outerShdw>
          </a:effectLst>
        </p:spPr>
        <p:txBody>
          <a:bodyPr/>
          <a:lstStyle>
            <a:lvl1pPr>
              <a:defRPr sz="2000"/>
            </a:lvl1pPr>
          </a:lstStyle>
          <a:p>
            <a:endParaRPr lang="uk-UA"/>
          </a:p>
        </p:txBody>
      </p:sp>
      <p:sp>
        <p:nvSpPr>
          <p:cNvPr id="12" name="Picture Placeholder 2"/>
          <p:cNvSpPr>
            <a:spLocks noGrp="1"/>
          </p:cNvSpPr>
          <p:nvPr>
            <p:ph type="pic" sz="quarter" idx="14"/>
          </p:nvPr>
        </p:nvSpPr>
        <p:spPr>
          <a:xfrm>
            <a:off x="6629400" y="2752623"/>
            <a:ext cx="5029200" cy="2743200"/>
          </a:xfrm>
          <a:prstGeom prst="rect">
            <a:avLst/>
          </a:prstGeom>
          <a:effectLst>
            <a:outerShdw blurRad="88900" dist="38100" dir="5400000" algn="t" rotWithShape="0">
              <a:prstClr val="black">
                <a:alpha val="67000"/>
              </a:prstClr>
            </a:outerShdw>
          </a:effectLst>
        </p:spPr>
        <p:txBody>
          <a:bodyPr/>
          <a:lstStyle>
            <a:lvl1pPr>
              <a:defRPr sz="2000"/>
            </a:lvl1pPr>
          </a:lstStyle>
          <a:p>
            <a:endParaRPr lang="uk-UA"/>
          </a:p>
        </p:txBody>
      </p:sp>
    </p:spTree>
    <p:extLst>
      <p:ext uri="{BB962C8B-B14F-4D97-AF65-F5344CB8AC3E}">
        <p14:creationId xmlns:p14="http://schemas.microsoft.com/office/powerpoint/2010/main" val="1916747259"/>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PORTFOLIO OPT-4">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3" name="Picture Placeholder 2"/>
          <p:cNvSpPr>
            <a:spLocks noGrp="1"/>
          </p:cNvSpPr>
          <p:nvPr>
            <p:ph type="pic" sz="quarter" idx="12"/>
          </p:nvPr>
        </p:nvSpPr>
        <p:spPr>
          <a:xfrm>
            <a:off x="1257300" y="2400300"/>
            <a:ext cx="5029200" cy="5029200"/>
          </a:xfrm>
          <a:prstGeom prst="rect">
            <a:avLst/>
          </a:prstGeom>
          <a:effectLst>
            <a:outerShdw blurRad="127000" dist="38100" dir="5400000" algn="t" rotWithShape="0">
              <a:prstClr val="black">
                <a:alpha val="67000"/>
              </a:prstClr>
            </a:outerShdw>
          </a:effectLst>
        </p:spPr>
        <p:txBody>
          <a:bodyPr/>
          <a:lstStyle>
            <a:lvl1pPr>
              <a:defRPr sz="2000"/>
            </a:lvl1pPr>
          </a:lstStyle>
          <a:p>
            <a:endParaRPr lang="uk-UA"/>
          </a:p>
        </p:txBody>
      </p:sp>
      <p:sp>
        <p:nvSpPr>
          <p:cNvPr id="14" name="Picture Placeholder 2"/>
          <p:cNvSpPr>
            <a:spLocks noGrp="1"/>
          </p:cNvSpPr>
          <p:nvPr>
            <p:ph type="pic" sz="quarter" idx="13"/>
          </p:nvPr>
        </p:nvSpPr>
        <p:spPr>
          <a:xfrm>
            <a:off x="12001500" y="2400300"/>
            <a:ext cx="5029200" cy="5029200"/>
          </a:xfrm>
          <a:prstGeom prst="rect">
            <a:avLst/>
          </a:prstGeom>
          <a:effectLst>
            <a:outerShdw blurRad="127000" dist="38100" dir="5400000" algn="t" rotWithShape="0">
              <a:prstClr val="black">
                <a:alpha val="67000"/>
              </a:prstClr>
            </a:outerShdw>
          </a:effectLst>
        </p:spPr>
        <p:txBody>
          <a:bodyPr/>
          <a:lstStyle>
            <a:lvl1pPr>
              <a:defRPr sz="2000"/>
            </a:lvl1pPr>
          </a:lstStyle>
          <a:p>
            <a:endParaRPr lang="uk-UA"/>
          </a:p>
        </p:txBody>
      </p:sp>
      <p:sp>
        <p:nvSpPr>
          <p:cNvPr id="15" name="Picture Placeholder 2"/>
          <p:cNvSpPr>
            <a:spLocks noGrp="1"/>
          </p:cNvSpPr>
          <p:nvPr>
            <p:ph type="pic" sz="quarter" idx="14"/>
          </p:nvPr>
        </p:nvSpPr>
        <p:spPr>
          <a:xfrm>
            <a:off x="6629400" y="2400300"/>
            <a:ext cx="5029200" cy="5029200"/>
          </a:xfrm>
          <a:prstGeom prst="rect">
            <a:avLst/>
          </a:prstGeom>
          <a:effectLst>
            <a:outerShdw blurRad="127000" dist="38100" dir="5400000" algn="t" rotWithShape="0">
              <a:prstClr val="black">
                <a:alpha val="67000"/>
              </a:prstClr>
            </a:outerShdw>
          </a:effectLst>
        </p:spPr>
        <p:txBody>
          <a:bodyPr/>
          <a:lstStyle>
            <a:lvl1pPr>
              <a:defRPr sz="2000"/>
            </a:lvl1pPr>
          </a:lstStyle>
          <a:p>
            <a:endParaRPr lang="uk-UA"/>
          </a:p>
        </p:txBody>
      </p:sp>
    </p:spTree>
    <p:extLst>
      <p:ext uri="{BB962C8B-B14F-4D97-AF65-F5344CB8AC3E}">
        <p14:creationId xmlns:p14="http://schemas.microsoft.com/office/powerpoint/2010/main" val="1400998396"/>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PORTFOLIO OPT-5">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2286000" y="2404872"/>
            <a:ext cx="1828800" cy="1828800"/>
          </a:xfrm>
          <a:prstGeom prst="rect">
            <a:avLst/>
          </a:prstGeom>
        </p:spPr>
        <p:txBody>
          <a:bodyPr/>
          <a:lstStyle>
            <a:lvl1pPr>
              <a:defRPr sz="2000"/>
            </a:lvl1pPr>
          </a:lstStyle>
          <a:p>
            <a:endParaRPr lang="uk-UA"/>
          </a:p>
        </p:txBody>
      </p:sp>
      <p:sp>
        <p:nvSpPr>
          <p:cNvPr id="10" name="Picture Placeholder 5"/>
          <p:cNvSpPr>
            <a:spLocks noGrp="1"/>
          </p:cNvSpPr>
          <p:nvPr>
            <p:ph type="pic" sz="quarter" idx="12"/>
          </p:nvPr>
        </p:nvSpPr>
        <p:spPr>
          <a:xfrm>
            <a:off x="2286000" y="4233672"/>
            <a:ext cx="1828800" cy="1828800"/>
          </a:xfrm>
          <a:prstGeom prst="rect">
            <a:avLst/>
          </a:prstGeom>
        </p:spPr>
        <p:txBody>
          <a:bodyPr/>
          <a:lstStyle>
            <a:lvl1pPr>
              <a:defRPr sz="2000"/>
            </a:lvl1pPr>
          </a:lstStyle>
          <a:p>
            <a:endParaRPr lang="uk-UA"/>
          </a:p>
        </p:txBody>
      </p:sp>
      <p:sp>
        <p:nvSpPr>
          <p:cNvPr id="11" name="Picture Placeholder 5"/>
          <p:cNvSpPr>
            <a:spLocks noGrp="1"/>
          </p:cNvSpPr>
          <p:nvPr>
            <p:ph type="pic" sz="quarter" idx="13"/>
          </p:nvPr>
        </p:nvSpPr>
        <p:spPr>
          <a:xfrm>
            <a:off x="2286000" y="6062472"/>
            <a:ext cx="1828800" cy="1828800"/>
          </a:xfrm>
          <a:prstGeom prst="rect">
            <a:avLst/>
          </a:prstGeom>
        </p:spPr>
        <p:txBody>
          <a:bodyPr/>
          <a:lstStyle>
            <a:lvl1pPr>
              <a:defRPr sz="2000"/>
            </a:lvl1pPr>
          </a:lstStyle>
          <a:p>
            <a:endParaRPr lang="uk-UA"/>
          </a:p>
        </p:txBody>
      </p:sp>
      <p:sp>
        <p:nvSpPr>
          <p:cNvPr id="12" name="Picture Placeholder 5"/>
          <p:cNvSpPr>
            <a:spLocks noGrp="1"/>
          </p:cNvSpPr>
          <p:nvPr>
            <p:ph type="pic" sz="quarter" idx="14"/>
          </p:nvPr>
        </p:nvSpPr>
        <p:spPr>
          <a:xfrm>
            <a:off x="4114800" y="2404872"/>
            <a:ext cx="1828800" cy="1828800"/>
          </a:xfrm>
          <a:prstGeom prst="rect">
            <a:avLst/>
          </a:prstGeom>
        </p:spPr>
        <p:txBody>
          <a:bodyPr/>
          <a:lstStyle>
            <a:lvl1pPr>
              <a:defRPr sz="2000"/>
            </a:lvl1pPr>
          </a:lstStyle>
          <a:p>
            <a:endParaRPr lang="uk-UA"/>
          </a:p>
        </p:txBody>
      </p:sp>
      <p:sp>
        <p:nvSpPr>
          <p:cNvPr id="14" name="Picture Placeholder 5"/>
          <p:cNvSpPr>
            <a:spLocks noGrp="1"/>
          </p:cNvSpPr>
          <p:nvPr>
            <p:ph type="pic" sz="quarter" idx="16"/>
          </p:nvPr>
        </p:nvSpPr>
        <p:spPr>
          <a:xfrm>
            <a:off x="4114800" y="6062472"/>
            <a:ext cx="1828800" cy="1828800"/>
          </a:xfrm>
          <a:prstGeom prst="rect">
            <a:avLst/>
          </a:prstGeom>
        </p:spPr>
        <p:txBody>
          <a:bodyPr/>
          <a:lstStyle>
            <a:lvl1pPr>
              <a:defRPr sz="2000"/>
            </a:lvl1pPr>
          </a:lstStyle>
          <a:p>
            <a:endParaRPr lang="uk-UA"/>
          </a:p>
        </p:txBody>
      </p:sp>
      <p:sp>
        <p:nvSpPr>
          <p:cNvPr id="15" name="Picture Placeholder 5"/>
          <p:cNvSpPr>
            <a:spLocks noGrp="1"/>
          </p:cNvSpPr>
          <p:nvPr>
            <p:ph type="pic" sz="quarter" idx="17"/>
          </p:nvPr>
        </p:nvSpPr>
        <p:spPr>
          <a:xfrm>
            <a:off x="5943600" y="2404872"/>
            <a:ext cx="1828800" cy="1828800"/>
          </a:xfrm>
          <a:prstGeom prst="rect">
            <a:avLst/>
          </a:prstGeom>
        </p:spPr>
        <p:txBody>
          <a:bodyPr/>
          <a:lstStyle>
            <a:lvl1pPr>
              <a:defRPr sz="2000"/>
            </a:lvl1pPr>
          </a:lstStyle>
          <a:p>
            <a:endParaRPr lang="uk-UA"/>
          </a:p>
        </p:txBody>
      </p:sp>
      <p:sp>
        <p:nvSpPr>
          <p:cNvPr id="16" name="Picture Placeholder 5"/>
          <p:cNvSpPr>
            <a:spLocks noGrp="1"/>
          </p:cNvSpPr>
          <p:nvPr>
            <p:ph type="pic" sz="quarter" idx="18"/>
          </p:nvPr>
        </p:nvSpPr>
        <p:spPr>
          <a:xfrm>
            <a:off x="5943600" y="4233672"/>
            <a:ext cx="1828800" cy="1828800"/>
          </a:xfrm>
          <a:prstGeom prst="rect">
            <a:avLst/>
          </a:prstGeom>
        </p:spPr>
        <p:txBody>
          <a:bodyPr/>
          <a:lstStyle>
            <a:lvl1pPr>
              <a:defRPr sz="2000"/>
            </a:lvl1pPr>
          </a:lstStyle>
          <a:p>
            <a:endParaRPr lang="uk-UA"/>
          </a:p>
        </p:txBody>
      </p:sp>
      <p:sp>
        <p:nvSpPr>
          <p:cNvPr id="17" name="Picture Placeholder 5"/>
          <p:cNvSpPr>
            <a:spLocks noGrp="1"/>
          </p:cNvSpPr>
          <p:nvPr>
            <p:ph type="pic" sz="quarter" idx="19"/>
          </p:nvPr>
        </p:nvSpPr>
        <p:spPr>
          <a:xfrm>
            <a:off x="5943600" y="6062472"/>
            <a:ext cx="1828800" cy="1828800"/>
          </a:xfrm>
          <a:prstGeom prst="rect">
            <a:avLst/>
          </a:prstGeom>
        </p:spPr>
        <p:txBody>
          <a:bodyPr/>
          <a:lstStyle>
            <a:lvl1pPr>
              <a:defRPr sz="2000"/>
            </a:lvl1pPr>
          </a:lstStyle>
          <a:p>
            <a:endParaRPr lang="uk-UA"/>
          </a:p>
        </p:txBody>
      </p:sp>
      <p:sp>
        <p:nvSpPr>
          <p:cNvPr id="18" name="Picture Placeholder 5"/>
          <p:cNvSpPr>
            <a:spLocks noGrp="1"/>
          </p:cNvSpPr>
          <p:nvPr>
            <p:ph type="pic" sz="quarter" idx="20"/>
          </p:nvPr>
        </p:nvSpPr>
        <p:spPr>
          <a:xfrm>
            <a:off x="4114800" y="4233672"/>
            <a:ext cx="1828800" cy="1828800"/>
          </a:xfrm>
          <a:prstGeom prst="rect">
            <a:avLst/>
          </a:prstGeom>
        </p:spPr>
        <p:txBody>
          <a:bodyPr/>
          <a:lstStyle>
            <a:lvl1pPr>
              <a:defRPr sz="2000"/>
            </a:lvl1pPr>
          </a:lstStyle>
          <a:p>
            <a:endParaRPr lang="uk-UA"/>
          </a:p>
        </p:txBody>
      </p:sp>
    </p:spTree>
    <p:extLst>
      <p:ext uri="{BB962C8B-B14F-4D97-AF65-F5344CB8AC3E}">
        <p14:creationId xmlns:p14="http://schemas.microsoft.com/office/powerpoint/2010/main" val="1348509339"/>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PORTFOLIO OPT-6">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2"/>
          <p:cNvSpPr>
            <a:spLocks noGrp="1"/>
          </p:cNvSpPr>
          <p:nvPr>
            <p:ph type="pic" sz="quarter" idx="12"/>
          </p:nvPr>
        </p:nvSpPr>
        <p:spPr>
          <a:xfrm>
            <a:off x="0" y="2400300"/>
            <a:ext cx="3657600" cy="2743200"/>
          </a:xfrm>
          <a:prstGeom prst="rect">
            <a:avLst/>
          </a:prstGeom>
          <a:ln w="12700">
            <a:solidFill>
              <a:schemeClr val="bg1"/>
            </a:solidFill>
          </a:ln>
          <a:effectLst/>
        </p:spPr>
        <p:txBody>
          <a:bodyPr/>
          <a:lstStyle>
            <a:lvl1pPr>
              <a:defRPr sz="2000"/>
            </a:lvl1pPr>
          </a:lstStyle>
          <a:p>
            <a:endParaRPr lang="uk-UA"/>
          </a:p>
        </p:txBody>
      </p:sp>
      <p:sp>
        <p:nvSpPr>
          <p:cNvPr id="14" name="Picture Placeholder 2"/>
          <p:cNvSpPr>
            <a:spLocks noGrp="1"/>
          </p:cNvSpPr>
          <p:nvPr>
            <p:ph type="pic" sz="quarter" idx="14"/>
          </p:nvPr>
        </p:nvSpPr>
        <p:spPr>
          <a:xfrm>
            <a:off x="0" y="5148072"/>
            <a:ext cx="3657600" cy="2743200"/>
          </a:xfrm>
          <a:prstGeom prst="rect">
            <a:avLst/>
          </a:prstGeom>
          <a:ln w="12700">
            <a:solidFill>
              <a:schemeClr val="bg1"/>
            </a:solidFill>
          </a:ln>
          <a:effectLst/>
        </p:spPr>
        <p:txBody>
          <a:bodyPr/>
          <a:lstStyle>
            <a:lvl1pPr>
              <a:defRPr sz="2000"/>
            </a:lvl1pPr>
          </a:lstStyle>
          <a:p>
            <a:endParaRPr lang="uk-UA"/>
          </a:p>
        </p:txBody>
      </p:sp>
      <p:sp>
        <p:nvSpPr>
          <p:cNvPr id="20" name="Picture Placeholder 2"/>
          <p:cNvSpPr>
            <a:spLocks noGrp="1"/>
          </p:cNvSpPr>
          <p:nvPr>
            <p:ph type="pic" sz="quarter" idx="15"/>
          </p:nvPr>
        </p:nvSpPr>
        <p:spPr>
          <a:xfrm>
            <a:off x="3657600" y="2400300"/>
            <a:ext cx="3657600" cy="2743200"/>
          </a:xfrm>
          <a:prstGeom prst="rect">
            <a:avLst/>
          </a:prstGeom>
          <a:ln w="12700">
            <a:solidFill>
              <a:schemeClr val="bg1"/>
            </a:solidFill>
          </a:ln>
          <a:effectLst/>
        </p:spPr>
        <p:txBody>
          <a:bodyPr/>
          <a:lstStyle>
            <a:lvl1pPr>
              <a:defRPr sz="2000"/>
            </a:lvl1pPr>
          </a:lstStyle>
          <a:p>
            <a:endParaRPr lang="uk-UA"/>
          </a:p>
        </p:txBody>
      </p:sp>
      <p:sp>
        <p:nvSpPr>
          <p:cNvPr id="21" name="Picture Placeholder 2"/>
          <p:cNvSpPr>
            <a:spLocks noGrp="1"/>
          </p:cNvSpPr>
          <p:nvPr>
            <p:ph type="pic" sz="quarter" idx="16"/>
          </p:nvPr>
        </p:nvSpPr>
        <p:spPr>
          <a:xfrm>
            <a:off x="3657600" y="5148072"/>
            <a:ext cx="3657600" cy="2743200"/>
          </a:xfrm>
          <a:prstGeom prst="rect">
            <a:avLst/>
          </a:prstGeom>
          <a:ln w="12700">
            <a:solidFill>
              <a:schemeClr val="bg1"/>
            </a:solidFill>
          </a:ln>
          <a:effectLst/>
        </p:spPr>
        <p:txBody>
          <a:bodyPr/>
          <a:lstStyle>
            <a:lvl1pPr>
              <a:defRPr sz="2000"/>
            </a:lvl1pPr>
          </a:lstStyle>
          <a:p>
            <a:endParaRPr lang="uk-UA"/>
          </a:p>
        </p:txBody>
      </p:sp>
      <p:sp>
        <p:nvSpPr>
          <p:cNvPr id="22" name="Picture Placeholder 2"/>
          <p:cNvSpPr>
            <a:spLocks noGrp="1"/>
          </p:cNvSpPr>
          <p:nvPr>
            <p:ph type="pic" sz="quarter" idx="17"/>
          </p:nvPr>
        </p:nvSpPr>
        <p:spPr>
          <a:xfrm>
            <a:off x="7315200" y="2400300"/>
            <a:ext cx="3657600" cy="2743200"/>
          </a:xfrm>
          <a:prstGeom prst="rect">
            <a:avLst/>
          </a:prstGeom>
          <a:ln w="12700">
            <a:solidFill>
              <a:schemeClr val="bg1"/>
            </a:solidFill>
          </a:ln>
          <a:effectLst/>
        </p:spPr>
        <p:txBody>
          <a:bodyPr/>
          <a:lstStyle>
            <a:lvl1pPr>
              <a:defRPr sz="2000"/>
            </a:lvl1pPr>
          </a:lstStyle>
          <a:p>
            <a:endParaRPr lang="uk-UA"/>
          </a:p>
        </p:txBody>
      </p:sp>
      <p:sp>
        <p:nvSpPr>
          <p:cNvPr id="23" name="Picture Placeholder 2"/>
          <p:cNvSpPr>
            <a:spLocks noGrp="1"/>
          </p:cNvSpPr>
          <p:nvPr>
            <p:ph type="pic" sz="quarter" idx="18"/>
          </p:nvPr>
        </p:nvSpPr>
        <p:spPr>
          <a:xfrm>
            <a:off x="7315200" y="5148072"/>
            <a:ext cx="3657600" cy="2743200"/>
          </a:xfrm>
          <a:prstGeom prst="rect">
            <a:avLst/>
          </a:prstGeom>
          <a:ln w="12700">
            <a:solidFill>
              <a:schemeClr val="bg1"/>
            </a:solidFill>
          </a:ln>
          <a:effectLst/>
        </p:spPr>
        <p:txBody>
          <a:bodyPr/>
          <a:lstStyle>
            <a:lvl1pPr>
              <a:defRPr sz="2000"/>
            </a:lvl1pPr>
          </a:lstStyle>
          <a:p>
            <a:endParaRPr lang="uk-UA"/>
          </a:p>
        </p:txBody>
      </p:sp>
      <p:sp>
        <p:nvSpPr>
          <p:cNvPr id="24" name="Picture Placeholder 2"/>
          <p:cNvSpPr>
            <a:spLocks noGrp="1"/>
          </p:cNvSpPr>
          <p:nvPr>
            <p:ph type="pic" sz="quarter" idx="19"/>
          </p:nvPr>
        </p:nvSpPr>
        <p:spPr>
          <a:xfrm>
            <a:off x="10972800" y="2400300"/>
            <a:ext cx="3657600" cy="2743200"/>
          </a:xfrm>
          <a:prstGeom prst="rect">
            <a:avLst/>
          </a:prstGeom>
          <a:ln w="12700">
            <a:solidFill>
              <a:schemeClr val="bg1"/>
            </a:solidFill>
          </a:ln>
          <a:effectLst/>
        </p:spPr>
        <p:txBody>
          <a:bodyPr/>
          <a:lstStyle>
            <a:lvl1pPr>
              <a:defRPr sz="2000"/>
            </a:lvl1pPr>
          </a:lstStyle>
          <a:p>
            <a:endParaRPr lang="uk-UA"/>
          </a:p>
        </p:txBody>
      </p:sp>
      <p:sp>
        <p:nvSpPr>
          <p:cNvPr id="25" name="Picture Placeholder 2"/>
          <p:cNvSpPr>
            <a:spLocks noGrp="1"/>
          </p:cNvSpPr>
          <p:nvPr>
            <p:ph type="pic" sz="quarter" idx="20"/>
          </p:nvPr>
        </p:nvSpPr>
        <p:spPr>
          <a:xfrm>
            <a:off x="10972800" y="5148072"/>
            <a:ext cx="3657600" cy="2743200"/>
          </a:xfrm>
          <a:prstGeom prst="rect">
            <a:avLst/>
          </a:prstGeom>
          <a:ln w="12700">
            <a:solidFill>
              <a:schemeClr val="bg1"/>
            </a:solidFill>
          </a:ln>
          <a:effectLst/>
        </p:spPr>
        <p:txBody>
          <a:bodyPr/>
          <a:lstStyle>
            <a:lvl1pPr>
              <a:defRPr sz="2000"/>
            </a:lvl1pPr>
          </a:lstStyle>
          <a:p>
            <a:endParaRPr lang="uk-UA"/>
          </a:p>
        </p:txBody>
      </p:sp>
      <p:sp>
        <p:nvSpPr>
          <p:cNvPr id="26" name="Picture Placeholder 2"/>
          <p:cNvSpPr>
            <a:spLocks noGrp="1"/>
          </p:cNvSpPr>
          <p:nvPr>
            <p:ph type="pic" sz="quarter" idx="21"/>
          </p:nvPr>
        </p:nvSpPr>
        <p:spPr>
          <a:xfrm>
            <a:off x="14630400" y="2400300"/>
            <a:ext cx="3657600" cy="2743200"/>
          </a:xfrm>
          <a:prstGeom prst="rect">
            <a:avLst/>
          </a:prstGeom>
          <a:ln w="12700">
            <a:solidFill>
              <a:schemeClr val="bg1"/>
            </a:solidFill>
          </a:ln>
          <a:effectLst/>
        </p:spPr>
        <p:txBody>
          <a:bodyPr/>
          <a:lstStyle>
            <a:lvl1pPr>
              <a:defRPr sz="2000"/>
            </a:lvl1pPr>
          </a:lstStyle>
          <a:p>
            <a:endParaRPr lang="uk-UA"/>
          </a:p>
        </p:txBody>
      </p:sp>
      <p:sp>
        <p:nvSpPr>
          <p:cNvPr id="27" name="Picture Placeholder 2"/>
          <p:cNvSpPr>
            <a:spLocks noGrp="1"/>
          </p:cNvSpPr>
          <p:nvPr>
            <p:ph type="pic" sz="quarter" idx="22"/>
          </p:nvPr>
        </p:nvSpPr>
        <p:spPr>
          <a:xfrm>
            <a:off x="14630400" y="5148072"/>
            <a:ext cx="3657600" cy="2743200"/>
          </a:xfrm>
          <a:prstGeom prst="rect">
            <a:avLst/>
          </a:prstGeom>
          <a:ln w="12700">
            <a:solidFill>
              <a:schemeClr val="bg1"/>
            </a:solidFill>
          </a:ln>
          <a:effectLst/>
        </p:spPr>
        <p:txBody>
          <a:bodyPr/>
          <a:lstStyle>
            <a:lvl1pPr>
              <a:defRPr sz="2000"/>
            </a:lvl1pPr>
          </a:lstStyle>
          <a:p>
            <a:endParaRPr lang="uk-UA"/>
          </a:p>
        </p:txBody>
      </p:sp>
    </p:spTree>
    <p:extLst>
      <p:ext uri="{BB962C8B-B14F-4D97-AF65-F5344CB8AC3E}">
        <p14:creationId xmlns:p14="http://schemas.microsoft.com/office/powerpoint/2010/main" val="329846816"/>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ARK MIDDLE">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Rectangle 9"/>
          <p:cNvSpPr/>
          <p:nvPr userDrawn="1"/>
        </p:nvSpPr>
        <p:spPr>
          <a:xfrm>
            <a:off x="0" y="2400300"/>
            <a:ext cx="18288000" cy="5486400"/>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spTree>
    <p:extLst>
      <p:ext uri="{BB962C8B-B14F-4D97-AF65-F5344CB8AC3E}">
        <p14:creationId xmlns:p14="http://schemas.microsoft.com/office/powerpoint/2010/main" val="5675181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PORTFOLIO OPT-7">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2"/>
          <p:cNvSpPr>
            <a:spLocks noGrp="1"/>
          </p:cNvSpPr>
          <p:nvPr>
            <p:ph type="pic" sz="quarter" idx="12"/>
          </p:nvPr>
        </p:nvSpPr>
        <p:spPr>
          <a:xfrm>
            <a:off x="0" y="2400300"/>
            <a:ext cx="4572000" cy="2743200"/>
          </a:xfrm>
          <a:prstGeom prst="rect">
            <a:avLst/>
          </a:prstGeom>
          <a:effectLst>
            <a:outerShdw blurRad="292100" dist="38100" dir="5400000" algn="t" rotWithShape="0">
              <a:prstClr val="black">
                <a:alpha val="67000"/>
              </a:prstClr>
            </a:outerShdw>
          </a:effectLst>
        </p:spPr>
        <p:txBody>
          <a:bodyPr/>
          <a:lstStyle>
            <a:lvl1pPr>
              <a:defRPr sz="2000"/>
            </a:lvl1pPr>
          </a:lstStyle>
          <a:p>
            <a:endParaRPr lang="uk-UA"/>
          </a:p>
        </p:txBody>
      </p:sp>
      <p:sp>
        <p:nvSpPr>
          <p:cNvPr id="13" name="Picture Placeholder 2"/>
          <p:cNvSpPr>
            <a:spLocks noGrp="1"/>
          </p:cNvSpPr>
          <p:nvPr>
            <p:ph type="pic" sz="quarter" idx="13"/>
          </p:nvPr>
        </p:nvSpPr>
        <p:spPr>
          <a:xfrm>
            <a:off x="4572000" y="2400300"/>
            <a:ext cx="4572000" cy="2743200"/>
          </a:xfrm>
          <a:prstGeom prst="rect">
            <a:avLst/>
          </a:prstGeom>
          <a:effectLst>
            <a:outerShdw blurRad="292100" dist="38100" dir="5400000" algn="t" rotWithShape="0">
              <a:prstClr val="black">
                <a:alpha val="67000"/>
              </a:prstClr>
            </a:outerShdw>
          </a:effectLst>
        </p:spPr>
        <p:txBody>
          <a:bodyPr/>
          <a:lstStyle>
            <a:lvl1pPr>
              <a:defRPr sz="2000"/>
            </a:lvl1pPr>
          </a:lstStyle>
          <a:p>
            <a:endParaRPr lang="uk-UA"/>
          </a:p>
        </p:txBody>
      </p:sp>
      <p:sp>
        <p:nvSpPr>
          <p:cNvPr id="14" name="Picture Placeholder 2"/>
          <p:cNvSpPr>
            <a:spLocks noGrp="1"/>
          </p:cNvSpPr>
          <p:nvPr>
            <p:ph type="pic" sz="quarter" idx="14"/>
          </p:nvPr>
        </p:nvSpPr>
        <p:spPr>
          <a:xfrm>
            <a:off x="0" y="5148072"/>
            <a:ext cx="4572000" cy="2743200"/>
          </a:xfrm>
          <a:prstGeom prst="rect">
            <a:avLst/>
          </a:prstGeom>
          <a:effectLst>
            <a:outerShdw blurRad="292100" dist="38100" dir="5400000" algn="t" rotWithShape="0">
              <a:prstClr val="black">
                <a:alpha val="67000"/>
              </a:prstClr>
            </a:outerShdw>
          </a:effectLst>
        </p:spPr>
        <p:txBody>
          <a:bodyPr/>
          <a:lstStyle>
            <a:lvl1pPr>
              <a:defRPr sz="2000"/>
            </a:lvl1pPr>
          </a:lstStyle>
          <a:p>
            <a:endParaRPr lang="uk-UA"/>
          </a:p>
        </p:txBody>
      </p:sp>
      <p:sp>
        <p:nvSpPr>
          <p:cNvPr id="15" name="Picture Placeholder 2"/>
          <p:cNvSpPr>
            <a:spLocks noGrp="1"/>
          </p:cNvSpPr>
          <p:nvPr>
            <p:ph type="pic" sz="quarter" idx="15"/>
          </p:nvPr>
        </p:nvSpPr>
        <p:spPr>
          <a:xfrm>
            <a:off x="4572000" y="5148072"/>
            <a:ext cx="4572000" cy="2743200"/>
          </a:xfrm>
          <a:prstGeom prst="rect">
            <a:avLst/>
          </a:prstGeom>
          <a:effectLst>
            <a:outerShdw blurRad="292100" dist="38100" dir="5400000" algn="t" rotWithShape="0">
              <a:prstClr val="black">
                <a:alpha val="67000"/>
              </a:prstClr>
            </a:outerShdw>
          </a:effectLst>
        </p:spPr>
        <p:txBody>
          <a:bodyPr/>
          <a:lstStyle>
            <a:lvl1pPr>
              <a:defRPr sz="2000"/>
            </a:lvl1pPr>
          </a:lstStyle>
          <a:p>
            <a:endParaRPr lang="uk-UA"/>
          </a:p>
        </p:txBody>
      </p:sp>
    </p:spTree>
    <p:extLst>
      <p:ext uri="{BB962C8B-B14F-4D97-AF65-F5344CB8AC3E}">
        <p14:creationId xmlns:p14="http://schemas.microsoft.com/office/powerpoint/2010/main" val="267673552"/>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PORTFOLIO OPT-8">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0" y="5143500"/>
            <a:ext cx="4572000" cy="2743200"/>
          </a:xfrm>
          <a:prstGeom prst="rect">
            <a:avLst/>
          </a:prstGeom>
        </p:spPr>
        <p:txBody>
          <a:bodyPr/>
          <a:lstStyle/>
          <a:p>
            <a:endParaRPr lang="uk-UA"/>
          </a:p>
        </p:txBody>
      </p:sp>
      <p:sp>
        <p:nvSpPr>
          <p:cNvPr id="11" name="Picture Placeholder 5"/>
          <p:cNvSpPr>
            <a:spLocks noGrp="1"/>
          </p:cNvSpPr>
          <p:nvPr>
            <p:ph type="pic" sz="quarter" idx="12"/>
          </p:nvPr>
        </p:nvSpPr>
        <p:spPr>
          <a:xfrm>
            <a:off x="4572000" y="2400300"/>
            <a:ext cx="4572000" cy="2743200"/>
          </a:xfrm>
          <a:prstGeom prst="rect">
            <a:avLst/>
          </a:prstGeom>
        </p:spPr>
        <p:txBody>
          <a:bodyPr/>
          <a:lstStyle/>
          <a:p>
            <a:endParaRPr lang="uk-UA"/>
          </a:p>
        </p:txBody>
      </p:sp>
      <p:sp>
        <p:nvSpPr>
          <p:cNvPr id="12" name="Picture Placeholder 5"/>
          <p:cNvSpPr>
            <a:spLocks noGrp="1"/>
          </p:cNvSpPr>
          <p:nvPr>
            <p:ph type="pic" sz="quarter" idx="13"/>
          </p:nvPr>
        </p:nvSpPr>
        <p:spPr>
          <a:xfrm>
            <a:off x="9144000" y="5143500"/>
            <a:ext cx="4572000" cy="2743200"/>
          </a:xfrm>
          <a:prstGeom prst="rect">
            <a:avLst/>
          </a:prstGeom>
        </p:spPr>
        <p:txBody>
          <a:bodyPr/>
          <a:lstStyle/>
          <a:p>
            <a:endParaRPr lang="uk-UA"/>
          </a:p>
        </p:txBody>
      </p:sp>
      <p:sp>
        <p:nvSpPr>
          <p:cNvPr id="13" name="Picture Placeholder 5"/>
          <p:cNvSpPr>
            <a:spLocks noGrp="1"/>
          </p:cNvSpPr>
          <p:nvPr>
            <p:ph type="pic" sz="quarter" idx="14"/>
          </p:nvPr>
        </p:nvSpPr>
        <p:spPr>
          <a:xfrm>
            <a:off x="13716000" y="2400300"/>
            <a:ext cx="4572000" cy="2743200"/>
          </a:xfrm>
          <a:prstGeom prst="rect">
            <a:avLst/>
          </a:prstGeom>
        </p:spPr>
        <p:txBody>
          <a:bodyPr/>
          <a:lstStyle/>
          <a:p>
            <a:endParaRPr lang="uk-UA"/>
          </a:p>
        </p:txBody>
      </p:sp>
    </p:spTree>
    <p:extLst>
      <p:ext uri="{BB962C8B-B14F-4D97-AF65-F5344CB8AC3E}">
        <p14:creationId xmlns:p14="http://schemas.microsoft.com/office/powerpoint/2010/main" val="4246770696"/>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PRODUCT PAGE">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1303338" y="3257550"/>
            <a:ext cx="5715000" cy="3833813"/>
          </a:xfrm>
          <a:prstGeom prst="rect">
            <a:avLst/>
          </a:prstGeom>
        </p:spPr>
        <p:txBody>
          <a:bodyPr/>
          <a:lstStyle/>
          <a:p>
            <a:endParaRPr lang="uk-UA"/>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1719676288"/>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ARK BOTTOM SLIDE">
    <p:spTree>
      <p:nvGrpSpPr>
        <p:cNvPr id="1" name=""/>
        <p:cNvGrpSpPr/>
        <p:nvPr/>
      </p:nvGrpSpPr>
      <p:grpSpPr>
        <a:xfrm>
          <a:off x="0" y="0"/>
          <a:ext cx="0" cy="0"/>
          <a:chOff x="0" y="0"/>
          <a:chExt cx="0" cy="0"/>
        </a:xfrm>
      </p:grpSpPr>
      <p:sp>
        <p:nvSpPr>
          <p:cNvPr id="3" name="Rectangle 2"/>
          <p:cNvSpPr/>
          <p:nvPr userDrawn="1"/>
        </p:nvSpPr>
        <p:spPr>
          <a:xfrm>
            <a:off x="0" y="5143500"/>
            <a:ext cx="18288000" cy="5143500"/>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solidFill>
                  <a:schemeClr val="tx1"/>
                </a:solidFill>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2000638898"/>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FULL BACKGROUND IMAGE">
    <p:spTree>
      <p:nvGrpSpPr>
        <p:cNvPr id="1" name=""/>
        <p:cNvGrpSpPr/>
        <p:nvPr/>
      </p:nvGrpSpPr>
      <p:grpSpPr>
        <a:xfrm>
          <a:off x="0" y="0"/>
          <a:ext cx="0" cy="0"/>
          <a:chOff x="0" y="0"/>
          <a:chExt cx="0" cy="0"/>
        </a:xfrm>
      </p:grpSpPr>
      <p:sp>
        <p:nvSpPr>
          <p:cNvPr id="2" name="Picture Placeholder 2"/>
          <p:cNvSpPr>
            <a:spLocks noGrp="1"/>
          </p:cNvSpPr>
          <p:nvPr>
            <p:ph type="pic" sz="quarter" idx="12"/>
          </p:nvPr>
        </p:nvSpPr>
        <p:spPr>
          <a:xfrm>
            <a:off x="0" y="0"/>
            <a:ext cx="18288000" cy="10287000"/>
          </a:xfrm>
          <a:prstGeom prst="rect">
            <a:avLst/>
          </a:prstGeom>
        </p:spPr>
        <p:txBody>
          <a:bodyPr/>
          <a:lstStyle/>
          <a:p>
            <a:endParaRPr lang="uk-UA"/>
          </a:p>
        </p:txBody>
      </p:sp>
    </p:spTree>
    <p:extLst>
      <p:ext uri="{BB962C8B-B14F-4D97-AF65-F5344CB8AC3E}">
        <p14:creationId xmlns:p14="http://schemas.microsoft.com/office/powerpoint/2010/main" val="20512554"/>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DEVICES OPT-14">
    <p:spTree>
      <p:nvGrpSpPr>
        <p:cNvPr id="1" name=""/>
        <p:cNvGrpSpPr/>
        <p:nvPr/>
      </p:nvGrpSpPr>
      <p:grpSpPr>
        <a:xfrm>
          <a:off x="0" y="0"/>
          <a:ext cx="0" cy="0"/>
          <a:chOff x="0" y="0"/>
          <a:chExt cx="0" cy="0"/>
        </a:xfrm>
      </p:grpSpPr>
      <p:sp>
        <p:nvSpPr>
          <p:cNvPr id="3" name="Rectangle 2"/>
          <p:cNvSpPr/>
          <p:nvPr userDrawn="1"/>
        </p:nvSpPr>
        <p:spPr>
          <a:xfrm>
            <a:off x="0" y="0"/>
            <a:ext cx="18288000" cy="5596128"/>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p:nvPr>
        </p:nvSpPr>
        <p:spPr>
          <a:xfrm>
            <a:off x="876300" y="571411"/>
            <a:ext cx="5448300" cy="715581"/>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endParaRPr lang="uk-UA"/>
          </a:p>
        </p:txBody>
      </p:sp>
      <p:sp>
        <p:nvSpPr>
          <p:cNvPr id="10" name="Picture Placeholder 2"/>
          <p:cNvSpPr>
            <a:spLocks noGrp="1"/>
          </p:cNvSpPr>
          <p:nvPr>
            <p:ph type="pic" sz="quarter" idx="12"/>
          </p:nvPr>
        </p:nvSpPr>
        <p:spPr>
          <a:xfrm>
            <a:off x="5905500" y="2628900"/>
            <a:ext cx="6477000" cy="3962400"/>
          </a:xfrm>
          <a:prstGeom prst="rect">
            <a:avLst/>
          </a:prstGeom>
        </p:spPr>
        <p:txBody>
          <a:bodyPr/>
          <a:lstStyle>
            <a:lvl1pPr>
              <a:defRPr sz="2000"/>
            </a:lvl1pPr>
          </a:lstStyle>
          <a:p>
            <a:endParaRPr lang="uk-UA"/>
          </a:p>
        </p:txBody>
      </p:sp>
    </p:spTree>
    <p:extLst>
      <p:ext uri="{BB962C8B-B14F-4D97-AF65-F5344CB8AC3E}">
        <p14:creationId xmlns:p14="http://schemas.microsoft.com/office/powerpoint/2010/main" val="3045906411"/>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IMG-SLIDE OPT-8">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0" y="2400300"/>
            <a:ext cx="9144000" cy="5486400"/>
          </a:xfrm>
          <a:prstGeom prst="rect">
            <a:avLst/>
          </a:prstGeom>
        </p:spPr>
        <p:txBody>
          <a:bodyPr/>
          <a:lstStyle/>
          <a:p>
            <a:endParaRPr lang="uk-UA"/>
          </a:p>
        </p:txBody>
      </p:sp>
    </p:spTree>
    <p:extLst>
      <p:ext uri="{BB962C8B-B14F-4D97-AF65-F5344CB8AC3E}">
        <p14:creationId xmlns:p14="http://schemas.microsoft.com/office/powerpoint/2010/main" val="2674918995"/>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slideLayout" Target="../slideLayouts/slideLayout46.xml"/><Relationship Id="rId3" Type="http://schemas.openxmlformats.org/officeDocument/2006/relationships/slideLayout" Target="../slideLayouts/slideLayout31.xml"/><Relationship Id="rId21" Type="http://schemas.openxmlformats.org/officeDocument/2006/relationships/slideLayout" Target="../slideLayouts/slideLayout49.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5" Type="http://schemas.openxmlformats.org/officeDocument/2006/relationships/theme" Target="../theme/theme4.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20" Type="http://schemas.openxmlformats.org/officeDocument/2006/relationships/slideLayout" Target="../slideLayouts/slideLayout48.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24" Type="http://schemas.openxmlformats.org/officeDocument/2006/relationships/slideLayout" Target="../slideLayouts/slideLayout52.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23" Type="http://schemas.openxmlformats.org/officeDocument/2006/relationships/slideLayout" Target="../slideLayouts/slideLayout51.xml"/><Relationship Id="rId10" Type="http://schemas.openxmlformats.org/officeDocument/2006/relationships/slideLayout" Target="../slideLayouts/slideLayout38.xml"/><Relationship Id="rId19" Type="http://schemas.openxmlformats.org/officeDocument/2006/relationships/slideLayout" Target="../slideLayouts/slideLayout47.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 Id="rId22"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3871359"/>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93" r:id="rId3"/>
    <p:sldLayoutId id="2147483680" r:id="rId4"/>
    <p:sldLayoutId id="2147483697" r:id="rId5"/>
    <p:sldLayoutId id="2147483698" r:id="rId6"/>
    <p:sldLayoutId id="2147483735" r:id="rId7"/>
    <p:sldLayoutId id="2147483736" r:id="rId8"/>
    <p:sldLayoutId id="2147483737" r:id="rId9"/>
    <p:sldLayoutId id="2147483738" r:id="rId10"/>
    <p:sldLayoutId id="2147483739" r:id="rId11"/>
  </p:sldLayoutIdLst>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hf sldNum="0" hdr="0" ftr="0" dt="0"/>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420913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676" r:id="rId6"/>
  </p:sldLayoutIdLst>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hf sldNum="0" hdr="0" ftr="0" dt="0"/>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0439248"/>
      </p:ext>
    </p:extLst>
  </p:cSld>
  <p:clrMap bg1="lt1" tx1="dk1" bg2="lt2" tx2="dk2" accent1="accent1" accent2="accent2" accent3="accent3" accent4="accent4" accent5="accent5" accent6="accent6" hlink="hlink" folHlink="folHlink"/>
  <p:sldLayoutIdLst>
    <p:sldLayoutId id="2147483666" r:id="rId1"/>
    <p:sldLayoutId id="2147483732" r:id="rId2"/>
    <p:sldLayoutId id="2147483731" r:id="rId3"/>
    <p:sldLayoutId id="2147483701" r:id="rId4"/>
    <p:sldLayoutId id="2147483700" r:id="rId5"/>
    <p:sldLayoutId id="2147483699" r:id="rId6"/>
    <p:sldLayoutId id="2147483668" r:id="rId7"/>
    <p:sldLayoutId id="2147483670" r:id="rId8"/>
    <p:sldLayoutId id="2147483671" r:id="rId9"/>
    <p:sldLayoutId id="2147483695" r:id="rId10"/>
    <p:sldLayoutId id="2147483696" r:id="rId11"/>
  </p:sldLayoutIdLst>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hf sldNum="0" hdr="0" ftr="0" dt="0"/>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3470692"/>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6" r:id="rId8"/>
    <p:sldLayoutId id="2147483727" r:id="rId9"/>
    <p:sldLayoutId id="2147483721" r:id="rId10"/>
    <p:sldLayoutId id="2147483722" r:id="rId11"/>
    <p:sldLayoutId id="2147483723" r:id="rId12"/>
    <p:sldLayoutId id="2147483679" r:id="rId13"/>
    <p:sldLayoutId id="2147483724" r:id="rId14"/>
    <p:sldLayoutId id="2147483689" r:id="rId15"/>
    <p:sldLayoutId id="2147483682" r:id="rId16"/>
    <p:sldLayoutId id="2147483683" r:id="rId17"/>
    <p:sldLayoutId id="2147483685" r:id="rId18"/>
    <p:sldLayoutId id="2147483686" r:id="rId19"/>
    <p:sldLayoutId id="2147483688" r:id="rId20"/>
    <p:sldLayoutId id="2147483687" r:id="rId21"/>
    <p:sldLayoutId id="2147483684" r:id="rId22"/>
    <p:sldLayoutId id="2147483667" r:id="rId23"/>
    <p:sldLayoutId id="2147483733" r:id="rId24"/>
  </p:sldLayoutIdLst>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hf sldNum="0" hdr="0" ftr="0" dt="0"/>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38850" y="4000500"/>
            <a:ext cx="6210300" cy="1103672"/>
          </a:xfrm>
          <a:prstGeom prst="rect">
            <a:avLst/>
          </a:prstGeom>
        </p:spPr>
      </p:pic>
      <p:sp>
        <p:nvSpPr>
          <p:cNvPr id="12" name="TextBox 11"/>
          <p:cNvSpPr txBox="1"/>
          <p:nvPr/>
        </p:nvSpPr>
        <p:spPr>
          <a:xfrm>
            <a:off x="0" y="5563969"/>
            <a:ext cx="18288000" cy="646331"/>
          </a:xfrm>
          <a:prstGeom prst="rect">
            <a:avLst/>
          </a:prstGeom>
          <a:noFill/>
        </p:spPr>
        <p:txBody>
          <a:bodyPr wrap="square" rtlCol="0">
            <a:spAutoFit/>
          </a:bodyPr>
          <a:lstStyle/>
          <a:p>
            <a:pPr algn="ctr"/>
            <a:r>
              <a:rPr lang="en-US" sz="3600" dirty="0">
                <a:solidFill>
                  <a:schemeClr val="tx2"/>
                </a:solidFill>
                <a:latin typeface="Proxima Nova Alt Rg" panose="02000506030000020004" pitchFamily="50" charset="0"/>
              </a:rPr>
              <a:t>Click anywhere to get started</a:t>
            </a:r>
            <a:r>
              <a:rPr lang="mr-IN" sz="3600" dirty="0">
                <a:solidFill>
                  <a:schemeClr val="tx2"/>
                </a:solidFill>
                <a:latin typeface="Proxima Nova Alt Rg" panose="02000506030000020004" pitchFamily="50" charset="0"/>
              </a:rPr>
              <a:t>…</a:t>
            </a:r>
            <a:endParaRPr lang="en-US" sz="3600" dirty="0">
              <a:solidFill>
                <a:schemeClr val="tx2"/>
              </a:solidFill>
              <a:latin typeface="Proxima Nova Alt Rg" panose="02000506030000020004" pitchFamily="50" charset="0"/>
            </a:endParaRPr>
          </a:p>
        </p:txBody>
      </p:sp>
    </p:spTree>
    <p:extLst>
      <p:ext uri="{BB962C8B-B14F-4D97-AF65-F5344CB8AC3E}">
        <p14:creationId xmlns:p14="http://schemas.microsoft.com/office/powerpoint/2010/main" val="5188516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with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strips(downRight)">
                                      <p:cBhvr>
                                        <p:cTn id="7" dur="30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Short Logo 6.wav"/>
                                        </p:tgtEl>
                                      </p:cMediaNode>
                                    </p:audio>
                                  </p:subTnLst>
                                </p:cTn>
                              </p:par>
                              <p:par>
                                <p:cTn id="8" presetID="1" presetClass="entr" presetSubtype="0" fill="hold" grpId="0" nodeType="withEffect">
                                  <p:stCondLst>
                                    <p:cond delay="5000"/>
                                  </p:stCondLst>
                                  <p:childTnLst>
                                    <p:set>
                                      <p:cBhvr>
                                        <p:cTn id="9"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62000" y="800100"/>
            <a:ext cx="17183100" cy="715581"/>
          </a:xfrm>
        </p:spPr>
        <p:txBody>
          <a:bodyPr/>
          <a:lstStyle/>
          <a:p>
            <a:r>
              <a:rPr lang="en-US" dirty="0"/>
              <a:t>EMERGENCY PLANNING SAVES LIVES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949" y="9747420"/>
            <a:ext cx="2825988" cy="501480"/>
          </a:xfrm>
          <a:prstGeom prst="rect">
            <a:avLst/>
          </a:prstGeom>
        </p:spPr>
      </p:pic>
      <p:pic>
        <p:nvPicPr>
          <p:cNvPr id="1026" name="Picture 2" descr="Image result for EMERGENCY PLANNING SAVES LIVES">
            <a:extLst>
              <a:ext uri="{FF2B5EF4-FFF2-40B4-BE49-F238E27FC236}">
                <a16:creationId xmlns:a16="http://schemas.microsoft.com/office/drawing/2014/main" id="{EDCBCB3B-E906-4E24-883B-987CBBAAA13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5630" y="2552700"/>
            <a:ext cx="12435840" cy="518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88954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EMERGENCY response">
            <a:extLst>
              <a:ext uri="{FF2B5EF4-FFF2-40B4-BE49-F238E27FC236}">
                <a16:creationId xmlns:a16="http://schemas.microsoft.com/office/drawing/2014/main" id="{63BAAEA5-2CFD-450B-9D89-AE5B1C6879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15558"/>
            <a:ext cx="15440526" cy="10302558"/>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28074" y="0"/>
            <a:ext cx="18288000" cy="10287000"/>
          </a:xfrm>
          <a:prstGeom prst="rect">
            <a:avLst/>
          </a:prstGeom>
          <a:solidFill>
            <a:schemeClr val="tx1">
              <a:alpha val="2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dirty="0">
              <a:solidFill>
                <a:schemeClr val="tx1"/>
              </a:solidFill>
            </a:endParaRPr>
          </a:p>
        </p:txBody>
      </p:sp>
      <p:grpSp>
        <p:nvGrpSpPr>
          <p:cNvPr id="21" name="Group 20"/>
          <p:cNvGrpSpPr/>
          <p:nvPr/>
        </p:nvGrpSpPr>
        <p:grpSpPr>
          <a:xfrm>
            <a:off x="-12198" y="0"/>
            <a:ext cx="8963526" cy="10287000"/>
            <a:chOff x="0" y="0"/>
            <a:chExt cx="6400800" cy="10287000"/>
          </a:xfrm>
        </p:grpSpPr>
        <p:sp>
          <p:nvSpPr>
            <p:cNvPr id="5" name="Rectangle 4"/>
            <p:cNvSpPr/>
            <p:nvPr/>
          </p:nvSpPr>
          <p:spPr>
            <a:xfrm>
              <a:off x="0" y="0"/>
              <a:ext cx="6400800" cy="10287000"/>
            </a:xfrm>
            <a:prstGeom prst="rect">
              <a:avLst/>
            </a:prstGeom>
            <a:solidFill>
              <a:schemeClr val="accent1">
                <a:alpha val="87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sp>
          <p:nvSpPr>
            <p:cNvPr id="7" name="TextBox 6"/>
            <p:cNvSpPr txBox="1"/>
            <p:nvPr/>
          </p:nvSpPr>
          <p:spPr>
            <a:xfrm>
              <a:off x="498436" y="974728"/>
              <a:ext cx="4982521" cy="1107996"/>
            </a:xfrm>
            <a:prstGeom prst="rect">
              <a:avLst/>
            </a:prstGeom>
            <a:noFill/>
          </p:spPr>
          <p:txBody>
            <a:bodyPr wrap="square" rtlCol="0">
              <a:spAutoFit/>
            </a:bodyPr>
            <a:lstStyle/>
            <a:p>
              <a:pPr algn="ctr"/>
              <a:r>
                <a:rPr lang="en-US" sz="6600" b="1" dirty="0">
                  <a:solidFill>
                    <a:schemeClr val="bg1"/>
                  </a:solidFill>
                  <a:latin typeface="Proxima Nova Alt Rg" panose="02000506030000020004" pitchFamily="50" charset="0"/>
                  <a:ea typeface="Roboto Condensed" panose="02000000000000000000" pitchFamily="2" charset="0"/>
                  <a:cs typeface="Lato Semibold" panose="020F0502020204030203" pitchFamily="34" charset="0"/>
                </a:rPr>
                <a:t>What’s at Stake?</a:t>
              </a:r>
              <a:endParaRPr lang="ru-RU" sz="6600" b="1" dirty="0">
                <a:solidFill>
                  <a:schemeClr val="bg1"/>
                </a:solidFill>
                <a:ea typeface="Lato Semibold" panose="020F0502020204030203" pitchFamily="34" charset="0"/>
                <a:cs typeface="Lato Semibold" panose="020F0502020204030203" pitchFamily="34" charset="0"/>
              </a:endParaRPr>
            </a:p>
          </p:txBody>
        </p:sp>
        <p:sp>
          <p:nvSpPr>
            <p:cNvPr id="14" name="TextBox 13"/>
            <p:cNvSpPr txBox="1"/>
            <p:nvPr/>
          </p:nvSpPr>
          <p:spPr>
            <a:xfrm>
              <a:off x="612061" y="3390900"/>
              <a:ext cx="5176679" cy="5632311"/>
            </a:xfrm>
            <a:prstGeom prst="rect">
              <a:avLst/>
            </a:prstGeom>
            <a:noFill/>
          </p:spPr>
          <p:txBody>
            <a:bodyPr wrap="square" rtlCol="0">
              <a:spAutoFit/>
            </a:bodyPr>
            <a:lstStyle/>
            <a:p>
              <a:r>
                <a:rPr lang="en-US" sz="4000" dirty="0">
                  <a:solidFill>
                    <a:schemeClr val="bg2"/>
                  </a:solidFill>
                  <a:latin typeface="Brandon Text Regular" panose="020B0503020203060203" pitchFamily="34" charset="0"/>
                </a:rPr>
                <a:t>Unexpected emergencies happen every year in this country. Your company needs an Emergency Response Plan to cover all expected and unexpected disasters. All employees must be trained in the roles they will play in an emergency.</a:t>
              </a:r>
            </a:p>
            <a:p>
              <a:endParaRPr lang="en-US" sz="4000" dirty="0">
                <a:solidFill>
                  <a:schemeClr val="bg2"/>
                </a:solidFill>
                <a:latin typeface="Brandon Text Regular" panose="020B0503020203060203" pitchFamily="34" charset="0"/>
              </a:endParaRPr>
            </a:p>
          </p:txBody>
        </p:sp>
      </p:grpSp>
    </p:spTree>
    <p:extLst>
      <p:ext uri="{BB962C8B-B14F-4D97-AF65-F5344CB8AC3E}">
        <p14:creationId xmlns:p14="http://schemas.microsoft.com/office/powerpoint/2010/main" val="8370561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emergency response  in construction sites">
            <a:extLst>
              <a:ext uri="{FF2B5EF4-FFF2-40B4-BE49-F238E27FC236}">
                <a16:creationId xmlns:a16="http://schemas.microsoft.com/office/drawing/2014/main" id="{6BE7455E-C7D3-4532-8FA6-61E62D527C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308" y="2417699"/>
            <a:ext cx="9722669" cy="5469001"/>
          </a:xfrm>
          <a:prstGeom prst="rect">
            <a:avLst/>
          </a:prstGeom>
          <a:noFill/>
          <a:extLst>
            <a:ext uri="{909E8E84-426E-40DD-AFC4-6F175D3DCCD1}">
              <a14:hiddenFill xmlns:a14="http://schemas.microsoft.com/office/drawing/2010/main">
                <a:solidFill>
                  <a:srgbClr val="FFFFFF"/>
                </a:solidFill>
              </a14:hiddenFill>
            </a:ext>
          </a:extLst>
        </p:spPr>
      </p:pic>
      <p:sp>
        <p:nvSpPr>
          <p:cNvPr id="8" name="Title 7"/>
          <p:cNvSpPr>
            <a:spLocks noGrp="1"/>
          </p:cNvSpPr>
          <p:nvPr>
            <p:ph type="title"/>
          </p:nvPr>
        </p:nvSpPr>
        <p:spPr>
          <a:xfrm>
            <a:off x="762000" y="800100"/>
            <a:ext cx="6438900" cy="723211"/>
          </a:xfrm>
        </p:spPr>
        <p:txBody>
          <a:bodyPr/>
          <a:lstStyle/>
          <a:p>
            <a:r>
              <a:rPr lang="en-US" dirty="0">
                <a:latin typeface="Proxima Nova Alt Rg" panose="02000506030000020004" pitchFamily="50" charset="0"/>
              </a:rPr>
              <a:t>What’s the Danger?</a:t>
            </a:r>
            <a:endParaRPr lang="uk-UA" dirty="0"/>
          </a:p>
        </p:txBody>
      </p:sp>
      <p:sp>
        <p:nvSpPr>
          <p:cNvPr id="10" name="Rectangle 9"/>
          <p:cNvSpPr/>
          <p:nvPr/>
        </p:nvSpPr>
        <p:spPr>
          <a:xfrm>
            <a:off x="9144000" y="2400300"/>
            <a:ext cx="9144000" cy="5486400"/>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sp>
        <p:nvSpPr>
          <p:cNvPr id="11" name="Rectangle 10"/>
          <p:cNvSpPr/>
          <p:nvPr/>
        </p:nvSpPr>
        <p:spPr>
          <a:xfrm>
            <a:off x="9693361" y="3004453"/>
            <a:ext cx="8045278" cy="3108543"/>
          </a:xfrm>
          <a:prstGeom prst="rect">
            <a:avLst/>
          </a:prstGeom>
        </p:spPr>
        <p:txBody>
          <a:bodyPr wrap="square">
            <a:spAutoFit/>
          </a:bodyPr>
          <a:lstStyle/>
          <a:p>
            <a:r>
              <a:rPr lang="en-US" sz="2800" dirty="0">
                <a:solidFill>
                  <a:schemeClr val="bg2"/>
                </a:solidFill>
              </a:rPr>
              <a:t>On a construction site someone shouts a warning. You look around and see a tornado bearing down on your work site. </a:t>
            </a:r>
          </a:p>
          <a:p>
            <a:r>
              <a:rPr lang="en-US" sz="2800" dirty="0">
                <a:solidFill>
                  <a:schemeClr val="bg2"/>
                </a:solidFill>
              </a:rPr>
              <a:t>A freight train carrying hazardous chemicals derails behind your plant. It splits apart and bursts into flame. Do you know what to do in either situation?</a:t>
            </a:r>
          </a:p>
        </p:txBody>
      </p:sp>
    </p:spTree>
    <p:extLst>
      <p:ext uri="{BB962C8B-B14F-4D97-AF65-F5344CB8AC3E}">
        <p14:creationId xmlns:p14="http://schemas.microsoft.com/office/powerpoint/2010/main" val="14799776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76300" y="571411"/>
            <a:ext cx="7124700" cy="723211"/>
          </a:xfrm>
        </p:spPr>
        <p:txBody>
          <a:bodyPr/>
          <a:lstStyle/>
          <a:p>
            <a:r>
              <a:rPr lang="en-US" dirty="0">
                <a:latin typeface="Proxima Nova Alt Rg" panose="02000506030000020004" pitchFamily="50" charset="0"/>
              </a:rPr>
              <a:t>How to Protect Yourself</a:t>
            </a:r>
            <a:endParaRPr lang="uk-UA" dirty="0">
              <a:solidFill>
                <a:schemeClr val="accent1"/>
              </a:solidFill>
            </a:endParaRPr>
          </a:p>
        </p:txBody>
      </p:sp>
      <p:grpSp>
        <p:nvGrpSpPr>
          <p:cNvPr id="3" name="Group 2"/>
          <p:cNvGrpSpPr/>
          <p:nvPr/>
        </p:nvGrpSpPr>
        <p:grpSpPr>
          <a:xfrm>
            <a:off x="0" y="2552700"/>
            <a:ext cx="9144000" cy="5486400"/>
            <a:chOff x="10535474" y="2060087"/>
            <a:chExt cx="9144000" cy="5486400"/>
          </a:xfrm>
        </p:grpSpPr>
        <p:sp>
          <p:nvSpPr>
            <p:cNvPr id="4" name="Rectangle 3"/>
            <p:cNvSpPr/>
            <p:nvPr/>
          </p:nvSpPr>
          <p:spPr>
            <a:xfrm>
              <a:off x="10535474" y="2060087"/>
              <a:ext cx="9144000" cy="5486400"/>
            </a:xfrm>
            <a:prstGeom prst="rect">
              <a:avLst/>
            </a:prstGeom>
            <a:solidFill>
              <a:schemeClr val="tx1"/>
            </a:solidFill>
            <a:ln w="63500">
              <a:noFill/>
            </a:ln>
            <a:effectLst>
              <a:outerShdw blurRad="292100" dist="38100" dir="5400000" algn="t" rotWithShape="0">
                <a:prstClr val="black">
                  <a:alpha val="6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dirty="0">
                <a:solidFill>
                  <a:schemeClr val="tx1"/>
                </a:solidFill>
              </a:endParaRPr>
            </a:p>
          </p:txBody>
        </p:sp>
        <p:sp>
          <p:nvSpPr>
            <p:cNvPr id="27" name="TextBox 26"/>
            <p:cNvSpPr txBox="1"/>
            <p:nvPr/>
          </p:nvSpPr>
          <p:spPr>
            <a:xfrm>
              <a:off x="11098057" y="2898287"/>
              <a:ext cx="8077200" cy="3970318"/>
            </a:xfrm>
            <a:prstGeom prst="rect">
              <a:avLst/>
            </a:prstGeom>
            <a:noFill/>
          </p:spPr>
          <p:txBody>
            <a:bodyPr wrap="square" rtlCol="0">
              <a:spAutoFit/>
            </a:bodyPr>
            <a:lstStyle/>
            <a:p>
              <a:pPr algn="just"/>
              <a:r>
                <a:rPr lang="en-US" sz="2800" dirty="0">
                  <a:solidFill>
                    <a:schemeClr val="bg2"/>
                  </a:solidFill>
                </a:rPr>
                <a:t>An Emergency Response Plan is basically a “How Do We Get Out of Here Safely” plan. A good plan should anticipate all possible emergencies as well as all natural and manmade disasters that could occur.</a:t>
              </a:r>
            </a:p>
            <a:p>
              <a:pPr algn="just"/>
              <a:r>
                <a:rPr lang="en-US" sz="2800" dirty="0">
                  <a:solidFill>
                    <a:schemeClr val="bg2"/>
                  </a:solidFill>
                </a:rPr>
                <a:t>Employees should regularly practice and review emergency response. Practice will expose errors in the plan which could result in lost lives.</a:t>
              </a:r>
            </a:p>
            <a:p>
              <a:endParaRPr lang="en-US" sz="2800" dirty="0">
                <a:solidFill>
                  <a:schemeClr val="bg2"/>
                </a:solidFill>
                <a:latin typeface="Brandon Text Regular" panose="020B0503020203060203" pitchFamily="34" charset="0"/>
              </a:endParaRPr>
            </a:p>
          </p:txBody>
        </p:sp>
      </p:grpSp>
      <p:pic>
        <p:nvPicPr>
          <p:cNvPr id="4098" name="Picture 2" descr="Related image">
            <a:extLst>
              <a:ext uri="{FF2B5EF4-FFF2-40B4-BE49-F238E27FC236}">
                <a16:creationId xmlns:a16="http://schemas.microsoft.com/office/drawing/2014/main" id="{2F90C8A4-2A11-4A9A-83F2-34A6CEA34F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3999" y="2552700"/>
            <a:ext cx="8265763"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92658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Related image">
            <a:extLst>
              <a:ext uri="{FF2B5EF4-FFF2-40B4-BE49-F238E27FC236}">
                <a16:creationId xmlns:a16="http://schemas.microsoft.com/office/drawing/2014/main" id="{2BF9CD30-9E8B-4623-BD6F-E76FD35A57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169" y="2415930"/>
            <a:ext cx="10036243" cy="6120521"/>
          </a:xfrm>
          <a:prstGeom prst="rect">
            <a:avLst/>
          </a:prstGeom>
          <a:noFill/>
          <a:extLst>
            <a:ext uri="{909E8E84-426E-40DD-AFC4-6F175D3DCCD1}">
              <a14:hiddenFill xmlns:a14="http://schemas.microsoft.com/office/drawing/2010/main">
                <a:solidFill>
                  <a:srgbClr val="FFFFFF"/>
                </a:solidFill>
              </a14:hiddenFill>
            </a:ext>
          </a:extLst>
        </p:spPr>
      </p:pic>
      <p:sp>
        <p:nvSpPr>
          <p:cNvPr id="8" name="Title 7"/>
          <p:cNvSpPr>
            <a:spLocks noGrp="1"/>
          </p:cNvSpPr>
          <p:nvPr>
            <p:ph type="title"/>
          </p:nvPr>
        </p:nvSpPr>
        <p:spPr>
          <a:xfrm>
            <a:off x="876299" y="571411"/>
            <a:ext cx="6634843" cy="723211"/>
          </a:xfrm>
        </p:spPr>
        <p:txBody>
          <a:bodyPr/>
          <a:lstStyle/>
          <a:p>
            <a:r>
              <a:rPr lang="en-US" dirty="0">
                <a:latin typeface="Proxima Nova Alt Rg" panose="02000506030000020004" pitchFamily="50" charset="0"/>
              </a:rPr>
              <a:t>How to Protect Yourself</a:t>
            </a:r>
            <a:endParaRPr lang="uk-UA" dirty="0"/>
          </a:p>
        </p:txBody>
      </p:sp>
      <p:sp>
        <p:nvSpPr>
          <p:cNvPr id="10" name="Rectangle 9"/>
          <p:cNvSpPr/>
          <p:nvPr/>
        </p:nvSpPr>
        <p:spPr>
          <a:xfrm>
            <a:off x="8991601" y="2400300"/>
            <a:ext cx="9296399" cy="6124754"/>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sp>
        <p:nvSpPr>
          <p:cNvPr id="7" name="TextBox 6">
            <a:extLst>
              <a:ext uri="{FF2B5EF4-FFF2-40B4-BE49-F238E27FC236}">
                <a16:creationId xmlns:a16="http://schemas.microsoft.com/office/drawing/2014/main" id="{1867828F-492D-4BF1-8A4E-822DF2FD5B9B}"/>
              </a:ext>
            </a:extLst>
          </p:cNvPr>
          <p:cNvSpPr txBox="1"/>
          <p:nvPr/>
        </p:nvSpPr>
        <p:spPr>
          <a:xfrm>
            <a:off x="9220200" y="2404533"/>
            <a:ext cx="8839200" cy="6124754"/>
          </a:xfrm>
          <a:prstGeom prst="rect">
            <a:avLst/>
          </a:prstGeom>
          <a:noFill/>
        </p:spPr>
        <p:txBody>
          <a:bodyPr wrap="square" rtlCol="0">
            <a:spAutoFit/>
          </a:bodyPr>
          <a:lstStyle/>
          <a:p>
            <a:r>
              <a:rPr lang="en-US" sz="2800" dirty="0">
                <a:solidFill>
                  <a:schemeClr val="bg2"/>
                </a:solidFill>
              </a:rPr>
              <a:t>Guidelines to prepare for workplace emergencies are:</a:t>
            </a:r>
          </a:p>
          <a:p>
            <a:pPr marL="457200" lvl="0" indent="-457200" algn="just">
              <a:buFont typeface="Arial" panose="020B0604020202020204" pitchFamily="34" charset="0"/>
              <a:buChar char="•"/>
            </a:pPr>
            <a:r>
              <a:rPr lang="en-US" sz="2800" dirty="0">
                <a:solidFill>
                  <a:schemeClr val="bg2"/>
                </a:solidFill>
              </a:rPr>
              <a:t>Know where your emergency telephone numbers are located and which agency to contact first.</a:t>
            </a:r>
          </a:p>
          <a:p>
            <a:pPr marL="457200" lvl="0" indent="-457200" algn="just">
              <a:buFont typeface="Arial" panose="020B0604020202020204" pitchFamily="34" charset="0"/>
              <a:buChar char="•"/>
            </a:pPr>
            <a:r>
              <a:rPr lang="en-US" sz="2800" dirty="0">
                <a:solidFill>
                  <a:schemeClr val="bg2"/>
                </a:solidFill>
              </a:rPr>
              <a:t>Know where the two nearest escape routes are located.</a:t>
            </a:r>
          </a:p>
          <a:p>
            <a:pPr marL="457200" lvl="0" indent="-457200" algn="just">
              <a:buFont typeface="Arial" panose="020B0604020202020204" pitchFamily="34" charset="0"/>
              <a:buChar char="•"/>
            </a:pPr>
            <a:r>
              <a:rPr lang="en-US" sz="2800" dirty="0">
                <a:solidFill>
                  <a:schemeClr val="bg2"/>
                </a:solidFill>
              </a:rPr>
              <a:t>Learn to use a fire extinguisher. You should use it on a small fire only. If the fire gets out of hand, leave the area. Unnecessary heroics have killed many employees.</a:t>
            </a:r>
          </a:p>
          <a:p>
            <a:pPr marL="457200" lvl="0" indent="-457200" algn="just">
              <a:buFont typeface="Arial" panose="020B0604020202020204" pitchFamily="34" charset="0"/>
              <a:buChar char="•"/>
            </a:pPr>
            <a:r>
              <a:rPr lang="en-US" sz="2800" dirty="0">
                <a:solidFill>
                  <a:schemeClr val="bg2"/>
                </a:solidFill>
              </a:rPr>
              <a:t>Learn how and when to operate internal alarm systems.</a:t>
            </a:r>
          </a:p>
          <a:p>
            <a:pPr marL="457200" lvl="0" indent="-457200" algn="just">
              <a:buFont typeface="Arial" panose="020B0604020202020204" pitchFamily="34" charset="0"/>
              <a:buChar char="•"/>
            </a:pPr>
            <a:r>
              <a:rPr lang="en-US" sz="2800" dirty="0">
                <a:solidFill>
                  <a:schemeClr val="bg2"/>
                </a:solidFill>
              </a:rPr>
              <a:t>Know how to find and operate eye wash units and safety showers. These should be clearly marked and easily accessed. </a:t>
            </a:r>
          </a:p>
        </p:txBody>
      </p:sp>
    </p:spTree>
    <p:extLst>
      <p:ext uri="{BB962C8B-B14F-4D97-AF65-F5344CB8AC3E}">
        <p14:creationId xmlns:p14="http://schemas.microsoft.com/office/powerpoint/2010/main" val="6681941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2362200"/>
            <a:ext cx="9677400" cy="5486400"/>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dirty="0">
              <a:solidFill>
                <a:schemeClr val="tx1"/>
              </a:solidFill>
            </a:endParaRPr>
          </a:p>
        </p:txBody>
      </p:sp>
      <p:sp>
        <p:nvSpPr>
          <p:cNvPr id="12" name="Title 7"/>
          <p:cNvSpPr txBox="1">
            <a:spLocks/>
          </p:cNvSpPr>
          <p:nvPr/>
        </p:nvSpPr>
        <p:spPr>
          <a:xfrm>
            <a:off x="876300" y="571411"/>
            <a:ext cx="7353300" cy="729174"/>
          </a:xfrm>
          <a:prstGeom prst="rect">
            <a:avLst/>
          </a:prstGeom>
          <a:noFill/>
        </p:spPr>
        <p:txBody>
          <a:bodyPr wrap="square" rtlCol="0">
            <a:spAutoFit/>
          </a:bodyPr>
          <a:lstStyle>
            <a:lvl1pPr algn="l" defTabSz="1371600" rtl="0" eaLnBrk="1" latinLnBrk="0" hangingPunct="1">
              <a:lnSpc>
                <a:spcPct val="90000"/>
              </a:lnSpc>
              <a:spcBef>
                <a:spcPct val="0"/>
              </a:spcBef>
              <a:buNone/>
              <a:defRPr lang="uk-UA" sz="4500" b="1" kern="1200">
                <a:solidFill>
                  <a:schemeClr val="tx1"/>
                </a:solidFill>
                <a:latin typeface="+mn-lt"/>
                <a:ea typeface="Roboto Condensed" panose="02000000000000000000" pitchFamily="2" charset="0"/>
                <a:cs typeface="+mn-cs"/>
              </a:defRPr>
            </a:lvl1pPr>
          </a:lstStyle>
          <a:p>
            <a:r>
              <a:rPr lang="en-US" dirty="0">
                <a:latin typeface="Proxima Nova Alt Rg" panose="02000506030000020004" pitchFamily="50" charset="0"/>
              </a:rPr>
              <a:t>How to Protect Yourself</a:t>
            </a:r>
          </a:p>
        </p:txBody>
      </p:sp>
      <p:sp>
        <p:nvSpPr>
          <p:cNvPr id="7" name="TextBox 6">
            <a:extLst>
              <a:ext uri="{FF2B5EF4-FFF2-40B4-BE49-F238E27FC236}">
                <a16:creationId xmlns:a16="http://schemas.microsoft.com/office/drawing/2014/main" id="{B0369C6B-D18C-4CCF-81D5-91F16F2021B5}"/>
              </a:ext>
            </a:extLst>
          </p:cNvPr>
          <p:cNvSpPr txBox="1"/>
          <p:nvPr/>
        </p:nvSpPr>
        <p:spPr>
          <a:xfrm>
            <a:off x="800100" y="3397240"/>
            <a:ext cx="8077200" cy="3416320"/>
          </a:xfrm>
          <a:prstGeom prst="rect">
            <a:avLst/>
          </a:prstGeom>
          <a:noFill/>
        </p:spPr>
        <p:txBody>
          <a:bodyPr wrap="square" rtlCol="0">
            <a:spAutoFit/>
          </a:bodyPr>
          <a:lstStyle/>
          <a:p>
            <a:pPr algn="just"/>
            <a:r>
              <a:rPr lang="en-US" sz="3200" dirty="0">
                <a:solidFill>
                  <a:schemeClr val="bg2"/>
                </a:solidFill>
              </a:rPr>
              <a:t>Everyone should be aware of the location of first aid supplies, and your crew should have the proper training to use them.</a:t>
            </a:r>
          </a:p>
          <a:p>
            <a:pPr algn="just"/>
            <a:r>
              <a:rPr lang="en-US" sz="3200" dirty="0">
                <a:solidFill>
                  <a:schemeClr val="bg2"/>
                </a:solidFill>
              </a:rPr>
              <a:t>In a natural disaster such as an earthquake, flood or tornado, know where to go and what not to do are vital. </a:t>
            </a:r>
          </a:p>
          <a:p>
            <a:endParaRPr lang="en-US" sz="2400" dirty="0">
              <a:solidFill>
                <a:schemeClr val="bg1"/>
              </a:solidFill>
              <a:latin typeface="Brandon Text Regular" panose="020B0503020203060203" pitchFamily="34" charset="0"/>
            </a:endParaRPr>
          </a:p>
        </p:txBody>
      </p:sp>
      <p:pic>
        <p:nvPicPr>
          <p:cNvPr id="6146" name="Picture 2" descr="Image result for emergency response  in construction sites">
            <a:extLst>
              <a:ext uri="{FF2B5EF4-FFF2-40B4-BE49-F238E27FC236}">
                <a16:creationId xmlns:a16="http://schemas.microsoft.com/office/drawing/2014/main" id="{DF552CE2-33B0-4D86-9899-F699D71BC36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2467" b="11141"/>
          <a:stretch/>
        </p:blipFill>
        <p:spPr bwMode="auto">
          <a:xfrm>
            <a:off x="8712200" y="2362200"/>
            <a:ext cx="9575800"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23559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Related image">
            <a:extLst>
              <a:ext uri="{FF2B5EF4-FFF2-40B4-BE49-F238E27FC236}">
                <a16:creationId xmlns:a16="http://schemas.microsoft.com/office/drawing/2014/main" id="{5813C6B2-F4A7-4E00-A2D2-CB9451923F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76300"/>
            <a:ext cx="18223336" cy="9111668"/>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0" y="-18047"/>
            <a:ext cx="18288000" cy="10287000"/>
          </a:xfrm>
          <a:prstGeom prst="rect">
            <a:avLst/>
          </a:prstGeom>
          <a:solidFill>
            <a:schemeClr val="tx1">
              <a:alpha val="2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dirty="0">
              <a:solidFill>
                <a:schemeClr val="tx1"/>
              </a:solidFill>
            </a:endParaRPr>
          </a:p>
        </p:txBody>
      </p:sp>
      <p:grpSp>
        <p:nvGrpSpPr>
          <p:cNvPr id="21" name="Group 20"/>
          <p:cNvGrpSpPr/>
          <p:nvPr/>
        </p:nvGrpSpPr>
        <p:grpSpPr>
          <a:xfrm>
            <a:off x="-32332" y="-35867"/>
            <a:ext cx="18288000" cy="10343382"/>
            <a:chOff x="-1216240" y="116805"/>
            <a:chExt cx="7617040" cy="10132502"/>
          </a:xfrm>
        </p:grpSpPr>
        <p:sp>
          <p:nvSpPr>
            <p:cNvPr id="5" name="Rectangle 4"/>
            <p:cNvSpPr/>
            <p:nvPr/>
          </p:nvSpPr>
          <p:spPr>
            <a:xfrm>
              <a:off x="-1216240" y="116805"/>
              <a:ext cx="7617040" cy="10132502"/>
            </a:xfrm>
            <a:prstGeom prst="rect">
              <a:avLst/>
            </a:prstGeom>
            <a:solidFill>
              <a:schemeClr val="accent1">
                <a:alpha val="7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sp>
          <p:nvSpPr>
            <p:cNvPr id="7" name="TextBox 6"/>
            <p:cNvSpPr txBox="1"/>
            <p:nvPr/>
          </p:nvSpPr>
          <p:spPr>
            <a:xfrm>
              <a:off x="311722" y="1183705"/>
              <a:ext cx="4561114" cy="1107996"/>
            </a:xfrm>
            <a:prstGeom prst="rect">
              <a:avLst/>
            </a:prstGeom>
            <a:noFill/>
          </p:spPr>
          <p:txBody>
            <a:bodyPr wrap="square" rtlCol="0">
              <a:spAutoFit/>
            </a:bodyPr>
            <a:lstStyle/>
            <a:p>
              <a:pPr algn="ctr"/>
              <a:r>
                <a:rPr lang="en-US" sz="6600" b="1" dirty="0">
                  <a:solidFill>
                    <a:schemeClr val="bg1"/>
                  </a:solidFill>
                  <a:latin typeface="Proxima Nova Alt Rg" panose="02000506030000020004" pitchFamily="50" charset="0"/>
                  <a:ea typeface="Roboto Condensed" panose="02000000000000000000" pitchFamily="2" charset="0"/>
                  <a:cs typeface="Lato Semibold" panose="020F0502020204030203" pitchFamily="34" charset="0"/>
                </a:rPr>
                <a:t>Final</a:t>
              </a:r>
              <a:r>
                <a:rPr lang="en-US" sz="6600" b="1" dirty="0">
                  <a:solidFill>
                    <a:schemeClr val="bg1"/>
                  </a:solidFill>
                  <a:ea typeface="Roboto Condensed" panose="02000000000000000000" pitchFamily="2" charset="0"/>
                  <a:cs typeface="Lato Semibold" panose="020F0502020204030203" pitchFamily="34" charset="0"/>
                </a:rPr>
                <a:t> Word</a:t>
              </a:r>
              <a:endParaRPr lang="ru-RU" sz="6600" b="1" dirty="0">
                <a:solidFill>
                  <a:schemeClr val="bg1"/>
                </a:solidFill>
                <a:ea typeface="Lato Semibold" panose="020F0502020204030203" pitchFamily="34" charset="0"/>
                <a:cs typeface="Lato Semibold" panose="020F0502020204030203" pitchFamily="34" charset="0"/>
              </a:endParaRPr>
            </a:p>
          </p:txBody>
        </p:sp>
        <p:sp>
          <p:nvSpPr>
            <p:cNvPr id="14" name="TextBox 13"/>
            <p:cNvSpPr txBox="1"/>
            <p:nvPr/>
          </p:nvSpPr>
          <p:spPr>
            <a:xfrm>
              <a:off x="-410219" y="3303369"/>
              <a:ext cx="6004997" cy="5155678"/>
            </a:xfrm>
            <a:prstGeom prst="rect">
              <a:avLst/>
            </a:prstGeom>
            <a:noFill/>
          </p:spPr>
          <p:txBody>
            <a:bodyPr wrap="square" rtlCol="0">
              <a:spAutoFit/>
            </a:bodyPr>
            <a:lstStyle/>
            <a:p>
              <a:pPr algn="ctr"/>
              <a:r>
                <a:rPr lang="en-US" sz="4800" b="1" dirty="0">
                  <a:solidFill>
                    <a:schemeClr val="bg1"/>
                  </a:solidFill>
                  <a:latin typeface="Brandon Text Bold" panose="020B0803020203060203" pitchFamily="34" charset="0"/>
                </a:rPr>
                <a:t>Unexpected emergencies occur every day in factories, plants, offices and warehouses, as well as construction sites, airports and train/vehicle intersections. Ignoring the possibility will not prevent one from occurring. Knowing your part in the Emergency Response Plan could make all the difference.</a:t>
              </a:r>
            </a:p>
            <a:p>
              <a:pPr algn="ctr"/>
              <a:r>
                <a:rPr lang="en-US" sz="4800" b="1" dirty="0">
                  <a:solidFill>
                    <a:schemeClr val="bg1"/>
                  </a:solidFill>
                  <a:latin typeface="Brandon Text Bold" panose="020B0803020203060203" pitchFamily="34" charset="0"/>
                </a:rPr>
                <a:t>d</a:t>
              </a:r>
            </a:p>
          </p:txBody>
        </p:sp>
      </p:grpSp>
    </p:spTree>
    <p:extLst>
      <p:ext uri="{BB962C8B-B14F-4D97-AF65-F5344CB8AC3E}">
        <p14:creationId xmlns:p14="http://schemas.microsoft.com/office/powerpoint/2010/main" val="34810458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GENARAL LAYOUTS">
  <a:themeElements>
    <a:clrScheme name="SIMPLICITY - Red">
      <a:dk1>
        <a:srgbClr val="0A091B"/>
      </a:dk1>
      <a:lt1>
        <a:srgbClr val="F2F2F5"/>
      </a:lt1>
      <a:dk2>
        <a:srgbClr val="858591"/>
      </a:dk2>
      <a:lt2>
        <a:srgbClr val="FFFFFF"/>
      </a:lt2>
      <a:accent1>
        <a:srgbClr val="FB2A2F"/>
      </a:accent1>
      <a:accent2>
        <a:srgbClr val="C0C0C8"/>
      </a:accent2>
      <a:accent3>
        <a:srgbClr val="FB2A2F"/>
      </a:accent3>
      <a:accent4>
        <a:srgbClr val="FB2A2F"/>
      </a:accent4>
      <a:accent5>
        <a:srgbClr val="FB2A2F"/>
      </a:accent5>
      <a:accent6>
        <a:srgbClr val="FB2A2F"/>
      </a:accent6>
      <a:hlink>
        <a:srgbClr val="D70409"/>
      </a:hlink>
      <a:folHlink>
        <a:srgbClr val="FC7F82"/>
      </a:folHlink>
    </a:clrScheme>
    <a:fontScheme name="Simplicity - Roboto">
      <a:majorFont>
        <a:latin typeface="Roboto Condensed"/>
        <a:ea typeface=""/>
        <a:cs typeface=""/>
      </a:majorFont>
      <a:minorFont>
        <a:latin typeface="Robo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0">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8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5400" cap="sq">
          <a:solidFill>
            <a:schemeClr val="accent2"/>
          </a:solidFill>
          <a:beve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000">
            <a:solidFill>
              <a:schemeClr val="tx2"/>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AM SLIDES">
  <a:themeElements>
    <a:clrScheme name="SIMPLICITY - Red">
      <a:dk1>
        <a:srgbClr val="0A091B"/>
      </a:dk1>
      <a:lt1>
        <a:srgbClr val="F2F2F5"/>
      </a:lt1>
      <a:dk2>
        <a:srgbClr val="858591"/>
      </a:dk2>
      <a:lt2>
        <a:srgbClr val="FFFFFF"/>
      </a:lt2>
      <a:accent1>
        <a:srgbClr val="FB2A2F"/>
      </a:accent1>
      <a:accent2>
        <a:srgbClr val="C0C0C8"/>
      </a:accent2>
      <a:accent3>
        <a:srgbClr val="FB2A2F"/>
      </a:accent3>
      <a:accent4>
        <a:srgbClr val="FB2A2F"/>
      </a:accent4>
      <a:accent5>
        <a:srgbClr val="FB2A2F"/>
      </a:accent5>
      <a:accent6>
        <a:srgbClr val="FB2A2F"/>
      </a:accent6>
      <a:hlink>
        <a:srgbClr val="D70409"/>
      </a:hlink>
      <a:folHlink>
        <a:srgbClr val="FC7F82"/>
      </a:folHlink>
    </a:clrScheme>
    <a:fontScheme name="Simplicity - Roboto">
      <a:majorFont>
        <a:latin typeface="Roboto Condensed"/>
        <a:ea typeface=""/>
        <a:cs typeface=""/>
      </a:majorFont>
      <a:minorFont>
        <a:latin typeface="Robo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0">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8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5400" cap="sq">
          <a:solidFill>
            <a:schemeClr val="accent2"/>
          </a:solidFill>
          <a:beve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000">
            <a:solidFill>
              <a:schemeClr val="tx2"/>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LIDES WITH IMAGES">
  <a:themeElements>
    <a:clrScheme name="SIMPLICITY - Red">
      <a:dk1>
        <a:srgbClr val="0A091B"/>
      </a:dk1>
      <a:lt1>
        <a:srgbClr val="F2F2F5"/>
      </a:lt1>
      <a:dk2>
        <a:srgbClr val="858591"/>
      </a:dk2>
      <a:lt2>
        <a:srgbClr val="FFFFFF"/>
      </a:lt2>
      <a:accent1>
        <a:srgbClr val="FB2A2F"/>
      </a:accent1>
      <a:accent2>
        <a:srgbClr val="C0C0C8"/>
      </a:accent2>
      <a:accent3>
        <a:srgbClr val="FB2A2F"/>
      </a:accent3>
      <a:accent4>
        <a:srgbClr val="FB2A2F"/>
      </a:accent4>
      <a:accent5>
        <a:srgbClr val="FB2A2F"/>
      </a:accent5>
      <a:accent6>
        <a:srgbClr val="FB2A2F"/>
      </a:accent6>
      <a:hlink>
        <a:srgbClr val="D70409"/>
      </a:hlink>
      <a:folHlink>
        <a:srgbClr val="FC7F82"/>
      </a:folHlink>
    </a:clrScheme>
    <a:fontScheme name="Simplicity - Roboto">
      <a:majorFont>
        <a:latin typeface="Roboto Condensed"/>
        <a:ea typeface=""/>
        <a:cs typeface=""/>
      </a:majorFont>
      <a:minorFont>
        <a:latin typeface="Robo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0">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8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5400" cap="sq">
          <a:solidFill>
            <a:schemeClr val="accent2"/>
          </a:solidFill>
          <a:beve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000">
            <a:solidFill>
              <a:schemeClr val="tx2"/>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PORTFOLIO">
  <a:themeElements>
    <a:clrScheme name="SIMPLICITY - Red">
      <a:dk1>
        <a:srgbClr val="0A091B"/>
      </a:dk1>
      <a:lt1>
        <a:srgbClr val="F2F2F5"/>
      </a:lt1>
      <a:dk2>
        <a:srgbClr val="858591"/>
      </a:dk2>
      <a:lt2>
        <a:srgbClr val="FFFFFF"/>
      </a:lt2>
      <a:accent1>
        <a:srgbClr val="FB2A2F"/>
      </a:accent1>
      <a:accent2>
        <a:srgbClr val="C0C0C8"/>
      </a:accent2>
      <a:accent3>
        <a:srgbClr val="FB2A2F"/>
      </a:accent3>
      <a:accent4>
        <a:srgbClr val="FB2A2F"/>
      </a:accent4>
      <a:accent5>
        <a:srgbClr val="FB2A2F"/>
      </a:accent5>
      <a:accent6>
        <a:srgbClr val="FB2A2F"/>
      </a:accent6>
      <a:hlink>
        <a:srgbClr val="D70409"/>
      </a:hlink>
      <a:folHlink>
        <a:srgbClr val="FC7F82"/>
      </a:folHlink>
    </a:clrScheme>
    <a:fontScheme name="Simplicity - Roboto">
      <a:majorFont>
        <a:latin typeface="Roboto Condensed"/>
        <a:ea typeface=""/>
        <a:cs typeface=""/>
      </a:majorFont>
      <a:minorFont>
        <a:latin typeface="Robo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0">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8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5400" cap="sq">
          <a:solidFill>
            <a:schemeClr val="accent2"/>
          </a:solidFill>
          <a:beve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000">
            <a:solidFill>
              <a:schemeClr val="tx2"/>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7935</TotalTime>
  <Words>775</Words>
  <Application>Microsoft Office PowerPoint</Application>
  <PresentationFormat>Custom</PresentationFormat>
  <Paragraphs>53</Paragraphs>
  <Slides>8</Slides>
  <Notes>8</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8</vt:i4>
      </vt:variant>
    </vt:vector>
  </HeadingPairs>
  <TitlesOfParts>
    <vt:vector size="18" baseType="lpstr">
      <vt:lpstr>Arial</vt:lpstr>
      <vt:lpstr>Brandon Text Bold</vt:lpstr>
      <vt:lpstr>Brandon Text Regular</vt:lpstr>
      <vt:lpstr>Calibri</vt:lpstr>
      <vt:lpstr>Proxima Nova Alt Rg</vt:lpstr>
      <vt:lpstr>Roboto</vt:lpstr>
      <vt:lpstr>GENARAL LAYOUTS</vt:lpstr>
      <vt:lpstr>TEAM SLIDES</vt:lpstr>
      <vt:lpstr>SLIDES WITH IMAGES</vt:lpstr>
      <vt:lpstr>PORTFOLIO</vt:lpstr>
      <vt:lpstr>PowerPoint Presentation</vt:lpstr>
      <vt:lpstr>EMERGENCY PLANNING SAVES LIVES</vt:lpstr>
      <vt:lpstr>PowerPoint Presentation</vt:lpstr>
      <vt:lpstr>What’s the Danger?</vt:lpstr>
      <vt:lpstr>How to Protect Yourself</vt:lpstr>
      <vt:lpstr>How to Protect Yourself</vt:lpstr>
      <vt:lpstr>PowerPoint Presentation</vt:lpstr>
      <vt:lpstr>PowerPoint Presentation</vt:lpstr>
    </vt:vector>
  </TitlesOfParts>
  <Company>diakov.net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Палотенце</dc:creator>
  <cp:lastModifiedBy>SWTOR Rocks</cp:lastModifiedBy>
  <cp:revision>1005</cp:revision>
  <dcterms:created xsi:type="dcterms:W3CDTF">2015-01-20T11:47:48Z</dcterms:created>
  <dcterms:modified xsi:type="dcterms:W3CDTF">2020-10-01T22:30:09Z</dcterms:modified>
</cp:coreProperties>
</file>