
<file path=[Content_Types].xml><?xml version="1.0" encoding="utf-8"?>
<Types xmlns="http://schemas.openxmlformats.org/package/2006/content-types">
  <Default Extension="bin" ContentType="audio/unknown"/>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6" r:id="rId1"/>
    <p:sldMasterId id="2147483702" r:id="rId2"/>
    <p:sldMasterId id="2147483674" r:id="rId3"/>
    <p:sldMasterId id="2147483677" r:id="rId4"/>
  </p:sldMasterIdLst>
  <p:notesMasterIdLst>
    <p:notesMasterId r:id="rId18"/>
  </p:notesMasterIdLst>
  <p:sldIdLst>
    <p:sldId id="269" r:id="rId5"/>
    <p:sldId id="606" r:id="rId6"/>
    <p:sldId id="613" r:id="rId7"/>
    <p:sldId id="614" r:id="rId8"/>
    <p:sldId id="619" r:id="rId9"/>
    <p:sldId id="616" r:id="rId10"/>
    <p:sldId id="618" r:id="rId11"/>
    <p:sldId id="623" r:id="rId12"/>
    <p:sldId id="624" r:id="rId13"/>
    <p:sldId id="625" r:id="rId14"/>
    <p:sldId id="626" r:id="rId15"/>
    <p:sldId id="627" r:id="rId16"/>
    <p:sldId id="622" r:id="rId17"/>
  </p:sldIdLst>
  <p:sldSz cx="18288000" cy="10287000"/>
  <p:notesSz cx="6858000" cy="9144000"/>
  <p:defaultTextStyle>
    <a:defPPr>
      <a:defRPr lang="uk-UA"/>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40" userDrawn="1">
          <p15:clr>
            <a:srgbClr val="A4A3A4"/>
          </p15:clr>
        </p15:guide>
        <p15:guide id="2" pos="57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AC42C"/>
    <a:srgbClr val="FB2A2F"/>
    <a:srgbClr val="64D4EA"/>
    <a:srgbClr val="4CCCE6"/>
    <a:srgbClr val="6CD5EA"/>
    <a:srgbClr val="2BC3E1"/>
    <a:srgbClr val="57CFE7"/>
    <a:srgbClr val="F26B6C"/>
    <a:srgbClr val="A156F4"/>
    <a:srgbClr val="C0C0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243" autoAdjust="0"/>
    <p:restoredTop sz="60940" autoAdjust="0"/>
  </p:normalViewPr>
  <p:slideViewPr>
    <p:cSldViewPr>
      <p:cViewPr varScale="1">
        <p:scale>
          <a:sx n="27" d="100"/>
          <a:sy n="27" d="100"/>
        </p:scale>
        <p:origin x="1928" y="40"/>
      </p:cViewPr>
      <p:guideLst>
        <p:guide orient="horz" pos="3240"/>
        <p:guide pos="576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6629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uk-U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027185-10FB-4A57-B3F0-45136A811A24}" type="datetimeFigureOut">
              <a:rPr lang="uk-UA" smtClean="0"/>
              <a:t>01.10.2020</a:t>
            </a:fld>
            <a:endParaRPr lang="uk-U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uk-U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uk-U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9C3A12-1E0F-412B-B376-8089A55D946C}" type="slidenum">
              <a:rPr lang="uk-UA" smtClean="0"/>
              <a:t>‹#›</a:t>
            </a:fld>
            <a:endParaRPr lang="uk-UA"/>
          </a:p>
        </p:txBody>
      </p:sp>
    </p:spTree>
    <p:extLst>
      <p:ext uri="{BB962C8B-B14F-4D97-AF65-F5344CB8AC3E}">
        <p14:creationId xmlns:p14="http://schemas.microsoft.com/office/powerpoint/2010/main" val="2567216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9C3A12-1E0F-412B-B376-8089A55D946C}" type="slidenum">
              <a:rPr lang="uk-UA" smtClean="0"/>
              <a:t>1</a:t>
            </a:fld>
            <a:endParaRPr lang="uk-UA"/>
          </a:p>
        </p:txBody>
      </p:sp>
    </p:spTree>
    <p:extLst>
      <p:ext uri="{BB962C8B-B14F-4D97-AF65-F5344CB8AC3E}">
        <p14:creationId xmlns:p14="http://schemas.microsoft.com/office/powerpoint/2010/main" val="19250470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How to Protect Yourself</a:t>
            </a:r>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Not Records</a:t>
            </a:r>
            <a:endParaRPr lang="es-EC"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Physical specimens, such as blood and urine samples.</a:t>
            </a:r>
            <a:endParaRPr lang="es-EC"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Records concerning health insurance claims if they are (1) maintained separately from your medical program and its records, and (2) not accessible by employee name or other personal identifier (e.g., social security number or home address).</a:t>
            </a:r>
            <a:endParaRPr lang="es-EC"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Records created only for use in litigation that are privileged from discovery.</a:t>
            </a:r>
            <a:endParaRPr lang="es-EC"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Records created as part of voluntary employee assistance programs, such as records for alcohol and drug abuse or personal counseling, if they are maintained separately from your medical program and its records.</a:t>
            </a:r>
            <a:endParaRPr lang="es-EC"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Trade secret information involving manufacturing processes or a percentage of a chemical substance in a mixture, as long as you inform health professionals and employees and their designated representatives that you have deleted that information from medical and exposure records.</a:t>
            </a:r>
            <a:endParaRPr lang="es-EC"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D9C3A12-1E0F-412B-B376-8089A55D946C}" type="slidenum">
              <a:rPr lang="uk-UA" smtClean="0"/>
              <a:t>10</a:t>
            </a:fld>
            <a:endParaRPr lang="uk-UA"/>
          </a:p>
        </p:txBody>
      </p:sp>
    </p:spTree>
    <p:extLst>
      <p:ext uri="{BB962C8B-B14F-4D97-AF65-F5344CB8AC3E}">
        <p14:creationId xmlns:p14="http://schemas.microsoft.com/office/powerpoint/2010/main" val="2914407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How to Protect Yourself</a:t>
            </a:r>
          </a:p>
          <a:p>
            <a:r>
              <a:rPr lang="en-US" sz="1200" b="1" kern="1200" dirty="0">
                <a:solidFill>
                  <a:schemeClr val="tx1"/>
                </a:solidFill>
                <a:effectLst/>
                <a:latin typeface="+mn-lt"/>
                <a:ea typeface="+mn-ea"/>
                <a:cs typeface="+mn-cs"/>
              </a:rPr>
              <a:t>No Exposure Records</a:t>
            </a:r>
            <a:endParaRPr lang="es-EC"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If employer does not have exposure records that document the amount of a toxic substance or harmful physical agent that the requesting employee has been exposed to, the employer must give the requesting employee the records of other employees (with personal identifiers removed) with similar duties or working conditions that reasonably indicate the amount and nature of exposures the employee requesting the records may have had.</a:t>
            </a:r>
          </a:p>
          <a:p>
            <a:pPr lvl="0"/>
            <a:endParaRPr lang="es-EC"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Length of Time to Keep Exposure Information and Medical Records</a:t>
            </a:r>
            <a:endParaRPr lang="es-EC"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Employee medical records for at least the duration of the employee’s employment plus 30 years.</a:t>
            </a:r>
            <a:endParaRPr lang="es-EC"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Employee exposure records for at least 30 years.</a:t>
            </a:r>
            <a:endParaRPr lang="es-EC"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Analyses using Medical or exposure records for at least 30 years.</a:t>
            </a:r>
            <a:endParaRPr lang="es-EC"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D9C3A12-1E0F-412B-B376-8089A55D946C}" type="slidenum">
              <a:rPr lang="uk-UA" smtClean="0"/>
              <a:t>11</a:t>
            </a:fld>
            <a:endParaRPr lang="uk-UA"/>
          </a:p>
        </p:txBody>
      </p:sp>
    </p:spTree>
    <p:extLst>
      <p:ext uri="{BB962C8B-B14F-4D97-AF65-F5344CB8AC3E}">
        <p14:creationId xmlns:p14="http://schemas.microsoft.com/office/powerpoint/2010/main" val="2915349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How to Protect Yourself</a:t>
            </a:r>
          </a:p>
          <a:p>
            <a:r>
              <a:rPr lang="en-US" sz="1200" b="1" kern="1200" dirty="0">
                <a:solidFill>
                  <a:schemeClr val="tx1"/>
                </a:solidFill>
                <a:effectLst/>
                <a:latin typeface="+mn-lt"/>
                <a:ea typeface="+mn-ea"/>
                <a:cs typeface="+mn-cs"/>
              </a:rPr>
              <a:t>Cessation of Business</a:t>
            </a:r>
            <a:endParaRPr lang="es-EC"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Transfer all records subject to this standard to the successor employer OR, if there is no successor,</a:t>
            </a:r>
            <a:endParaRPr lang="es-EC"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Notify current employees at least 3 months before the business closes of their right to access their records. You also must either transfer the records required to be preserved under this standard to the National Institute for Occupational Safety and Health (NIOSH), or notify the Director of NIOSH in writing of your intent to dispose of the records 3 months before that disposal.</a:t>
            </a:r>
            <a:endParaRPr lang="es-EC"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Applicable Jurisdiction</a:t>
            </a:r>
            <a:endParaRPr lang="es-EC"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OSHA requires states with their own safety and health programs to have rules and enforcement programs that are at least as effective as those of the federal program.</a:t>
            </a:r>
            <a:endParaRPr lang="es-EC"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If you are an employee in an OSHA-approved state plan, you have the same rights as employees in states under federal OSHA jurisdiction, but your state plan may have additional requirements.</a:t>
            </a:r>
            <a:endParaRPr lang="es-EC"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If you are an employer in a state plan, you have at least the same responsibilities and rights as employers in states under federal OSHA jurisdiction, but your state plan may have additional requirements.</a:t>
            </a:r>
            <a:endParaRPr lang="es-EC"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D9C3A12-1E0F-412B-B376-8089A55D946C}" type="slidenum">
              <a:rPr lang="uk-UA" smtClean="0"/>
              <a:t>12</a:t>
            </a:fld>
            <a:endParaRPr lang="uk-UA"/>
          </a:p>
        </p:txBody>
      </p:sp>
    </p:spTree>
    <p:extLst>
      <p:ext uri="{BB962C8B-B14F-4D97-AF65-F5344CB8AC3E}">
        <p14:creationId xmlns:p14="http://schemas.microsoft.com/office/powerpoint/2010/main" val="3980997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Final Word</a:t>
            </a:r>
          </a:p>
          <a:p>
            <a:r>
              <a:rPr lang="en-US" sz="1200" kern="1200" dirty="0">
                <a:solidFill>
                  <a:schemeClr val="tx1"/>
                </a:solidFill>
                <a:effectLst/>
                <a:latin typeface="+mn-lt"/>
                <a:ea typeface="+mn-ea"/>
                <a:cs typeface="+mn-cs"/>
              </a:rPr>
              <a:t>Both employee and employer have rights and responsibilities in relation to possible exposure to and use of toxic substances or harmful physical agents in the workplace.</a:t>
            </a:r>
            <a:endParaRPr lang="es-EC"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D9C3A12-1E0F-412B-B376-8089A55D946C}" type="slidenum">
              <a:rPr lang="uk-UA" smtClean="0"/>
              <a:t>13</a:t>
            </a:fld>
            <a:endParaRPr lang="uk-UA"/>
          </a:p>
        </p:txBody>
      </p:sp>
    </p:spTree>
    <p:extLst>
      <p:ext uri="{BB962C8B-B14F-4D97-AF65-F5344CB8AC3E}">
        <p14:creationId xmlns:p14="http://schemas.microsoft.com/office/powerpoint/2010/main" val="23382565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ACCESS TO MEDICAL AND EXPOSURE RECORDS</a:t>
            </a:r>
            <a:endParaRPr lang="es-EC"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D9C3A12-1E0F-412B-B376-8089A55D946C}" type="slidenum">
              <a:rPr lang="uk-UA" smtClean="0"/>
              <a:t>2</a:t>
            </a:fld>
            <a:endParaRPr lang="uk-UA"/>
          </a:p>
        </p:txBody>
      </p:sp>
    </p:spTree>
    <p:extLst>
      <p:ext uri="{BB962C8B-B14F-4D97-AF65-F5344CB8AC3E}">
        <p14:creationId xmlns:p14="http://schemas.microsoft.com/office/powerpoint/2010/main" val="3564614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What’s at Stake?</a:t>
            </a:r>
          </a:p>
          <a:p>
            <a:r>
              <a:rPr lang="en-US" sz="1200" kern="1200" dirty="0">
                <a:solidFill>
                  <a:schemeClr val="tx1"/>
                </a:solidFill>
                <a:effectLst/>
                <a:latin typeface="+mn-lt"/>
                <a:ea typeface="+mn-ea"/>
                <a:cs typeface="+mn-cs"/>
              </a:rPr>
              <a:t>Employees and employers need to know their respective rights and responsibilities under Federal OSHA Regulation Standard on Access to Employee Exposure and Medical Records on the following two scenarios: </a:t>
            </a:r>
            <a:endParaRPr lang="es-EC"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Employees possibly exposed, to, or use of toxic substances or harmful physical agents at worksites.</a:t>
            </a:r>
            <a:endParaRPr lang="es-EC"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Employer who has employees that may be exposed.  </a:t>
            </a:r>
            <a:endParaRPr lang="es-EC"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D9C3A12-1E0F-412B-B376-8089A55D946C}" type="slidenum">
              <a:rPr lang="uk-UA" smtClean="0"/>
              <a:t>3</a:t>
            </a:fld>
            <a:endParaRPr lang="uk-UA"/>
          </a:p>
        </p:txBody>
      </p:sp>
    </p:spTree>
    <p:extLst>
      <p:ext uri="{BB962C8B-B14F-4D97-AF65-F5344CB8AC3E}">
        <p14:creationId xmlns:p14="http://schemas.microsoft.com/office/powerpoint/2010/main" val="31726193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What’s the Danger?</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question is what are those exposures that pose a danger to employees?</a:t>
            </a:r>
          </a:p>
          <a:p>
            <a:endParaRPr lang="es-EC"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OSHA Standard covers records disclosing and documenting the amount of employees’ exposure to “toxic substances and harmful physical agents.” They may include the following: </a:t>
            </a:r>
          </a:p>
          <a:p>
            <a:endParaRPr lang="es-EC"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Metals and dusts, such as, lead, cadmium, and silica.</a:t>
            </a:r>
            <a:endParaRPr lang="es-EC"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Biological agents, such as bacteria, viruses, and fungi.</a:t>
            </a:r>
            <a:endParaRPr lang="es-EC"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Physical stress, such as noise, heat, cold, vibration, repetitive motion, and ionizing and non-ionizing radiation.</a:t>
            </a:r>
          </a:p>
          <a:p>
            <a:pPr marL="0" lvl="0" indent="0">
              <a:buFont typeface="Arial" panose="020B0604020202020204" pitchFamily="34" charset="0"/>
              <a:buNone/>
            </a:pPr>
            <a:endParaRPr lang="es-EC"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According to OSHA's regulation, "toxic substance or harmful physical agent" posing a hazard to human health must either (1) be listed in the latest edition of the NIOSH Registry of Toxic Effects of Chemical Substances, (2) have yielded positive evidence of an acute or chronic health hazard in testing conducted by or known to the employer, or (3) be the subject of a material safety data sheet (MSDS) kept by or known to the employer indicating that the material may pose a hazard to human health.</a:t>
            </a:r>
            <a:endParaRPr lang="es-EC"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D9C3A12-1E0F-412B-B376-8089A55D946C}" type="slidenum">
              <a:rPr lang="uk-UA" smtClean="0"/>
              <a:t>4</a:t>
            </a:fld>
            <a:endParaRPr lang="uk-UA"/>
          </a:p>
        </p:txBody>
      </p:sp>
    </p:spTree>
    <p:extLst>
      <p:ext uri="{BB962C8B-B14F-4D97-AF65-F5344CB8AC3E}">
        <p14:creationId xmlns:p14="http://schemas.microsoft.com/office/powerpoint/2010/main" val="26915218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How to Protect Yourself</a:t>
            </a:r>
          </a:p>
          <a:p>
            <a:pPr lvl="0"/>
            <a:r>
              <a:rPr lang="en-US" sz="1200" kern="1200" dirty="0">
                <a:solidFill>
                  <a:schemeClr val="tx1"/>
                </a:solidFill>
                <a:effectLst/>
                <a:latin typeface="+mn-lt"/>
                <a:ea typeface="+mn-ea"/>
                <a:cs typeface="+mn-cs"/>
              </a:rPr>
              <a:t>Employees under the OSHA Standard have designated rights.</a:t>
            </a:r>
            <a:endParaRPr lang="es-EC"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Right to Access</a:t>
            </a:r>
            <a:endParaRPr lang="es-EC"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What is "access"?</a:t>
            </a:r>
            <a:endParaRPr lang="es-EC"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Access means the right to examine and copy medical and exposure records. As an employee, you have the right to access exposure and medical records and analyses based on these records that concern your employment.</a:t>
            </a:r>
            <a:endParaRPr lang="es-EC"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Method of Access</a:t>
            </a:r>
            <a:endParaRPr lang="es-EC"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As an employee, you and your designated representatives may access your medical and exposure records in one of three ways:</a:t>
            </a:r>
            <a:endParaRPr lang="es-EC"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employer may give you a copy of the document, or</a:t>
            </a:r>
            <a:endParaRPr lang="es-EC"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employer may provide facilities for you to copy the document, or</a:t>
            </a:r>
            <a:endParaRPr lang="es-EC"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employer may loan you the document to copy it offsite.</a:t>
            </a:r>
            <a:endParaRPr lang="es-EC" sz="1200" kern="1200" dirty="0">
              <a:solidFill>
                <a:schemeClr val="tx1"/>
              </a:solidFill>
              <a:effectLst/>
              <a:latin typeface="+mn-lt"/>
              <a:ea typeface="+mn-ea"/>
              <a:cs typeface="+mn-cs"/>
            </a:endParaRPr>
          </a:p>
          <a:p>
            <a:endParaRPr lang="uk-UA" b="1" dirty="0"/>
          </a:p>
        </p:txBody>
      </p:sp>
      <p:sp>
        <p:nvSpPr>
          <p:cNvPr id="4" name="Slide Number Placeholder 3"/>
          <p:cNvSpPr>
            <a:spLocks noGrp="1"/>
          </p:cNvSpPr>
          <p:nvPr>
            <p:ph type="sldNum" sz="quarter" idx="10"/>
          </p:nvPr>
        </p:nvSpPr>
        <p:spPr/>
        <p:txBody>
          <a:bodyPr/>
          <a:lstStyle/>
          <a:p>
            <a:fld id="{BD9C3A12-1E0F-412B-B376-8089A55D946C}" type="slidenum">
              <a:rPr lang="uk-UA" smtClean="0"/>
              <a:t>5</a:t>
            </a:fld>
            <a:endParaRPr lang="uk-UA"/>
          </a:p>
        </p:txBody>
      </p:sp>
    </p:spTree>
    <p:extLst>
      <p:ext uri="{BB962C8B-B14F-4D97-AF65-F5344CB8AC3E}">
        <p14:creationId xmlns:p14="http://schemas.microsoft.com/office/powerpoint/2010/main" val="41735697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No Records</a:t>
            </a:r>
            <a:endParaRPr lang="es-EC"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If your employer does not have any records that specifically chart your own exposure levels, you may access the exposure records of employees who engage in similar work or working conditions and may have experienced exposures similar to yours. Employee exposure records include the following:</a:t>
            </a:r>
            <a:endParaRPr lang="es-EC"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Designated Employee Representative Access</a:t>
            </a:r>
            <a:endParaRPr lang="es-EC"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The OSHA standard recognizes two types of designated representatives: (1) an individual or organization to whom the employee has given written authorization to access his or her medical or exposure records, and (2) a recognized or certified collective bargaining agent. </a:t>
            </a:r>
          </a:p>
          <a:p>
            <a:pPr marL="0" indent="0">
              <a:buFont typeface="Arial" panose="020B0604020202020204" pitchFamily="34" charset="0"/>
              <a:buNone/>
            </a:pPr>
            <a:endParaRPr lang="en-US" sz="1200" kern="1200" dirty="0">
              <a:solidFill>
                <a:schemeClr val="tx1"/>
              </a:solidFill>
              <a:effectLst/>
              <a:latin typeface="+mn-lt"/>
              <a:ea typeface="+mn-ea"/>
              <a:cs typeface="+mn-cs"/>
            </a:endParaRPr>
          </a:p>
          <a:p>
            <a:pPr marL="0" indent="0">
              <a:buFont typeface="Arial" panose="020B0604020202020204" pitchFamily="34" charset="0"/>
              <a:buNone/>
            </a:pPr>
            <a:r>
              <a:rPr lang="en-US" sz="1200" kern="1200" dirty="0">
                <a:solidFill>
                  <a:schemeClr val="tx1"/>
                </a:solidFill>
                <a:effectLst/>
                <a:latin typeface="+mn-lt"/>
                <a:ea typeface="+mn-ea"/>
                <a:cs typeface="+mn-cs"/>
              </a:rPr>
              <a:t>To access employee information, employee representatives must follow very specific requirements, such as the following:</a:t>
            </a:r>
            <a:endParaRPr lang="es-EC"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Employee Exposure Records.</a:t>
            </a:r>
            <a:endParaRPr lang="es-EC"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Employee Medical Records</a:t>
            </a:r>
            <a:endParaRPr lang="es-EC"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Analyses.</a:t>
            </a:r>
            <a:endParaRPr lang="es-EC"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D9C3A12-1E0F-412B-B376-8089A55D946C}" type="slidenum">
              <a:rPr lang="uk-UA" smtClean="0"/>
              <a:t>6</a:t>
            </a:fld>
            <a:endParaRPr lang="uk-UA"/>
          </a:p>
        </p:txBody>
      </p:sp>
    </p:spTree>
    <p:extLst>
      <p:ext uri="{BB962C8B-B14F-4D97-AF65-F5344CB8AC3E}">
        <p14:creationId xmlns:p14="http://schemas.microsoft.com/office/powerpoint/2010/main" val="32541852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How to Protect Yourself</a:t>
            </a:r>
          </a:p>
          <a:p>
            <a:r>
              <a:rPr lang="en-US" sz="1200" b="1" kern="1200" dirty="0">
                <a:solidFill>
                  <a:schemeClr val="tx1"/>
                </a:solidFill>
                <a:effectLst/>
                <a:latin typeface="+mn-lt"/>
                <a:ea typeface="+mn-ea"/>
                <a:cs typeface="+mn-cs"/>
              </a:rPr>
              <a:t>Types of Records</a:t>
            </a:r>
          </a:p>
          <a:p>
            <a:endParaRPr lang="es-EC"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Monitoring results of workplace air or measurements of toxic substances or harmful physical agents in the workplace, including personal, area, grab, wipe, or other forms of sampling results.</a:t>
            </a:r>
            <a:endParaRPr lang="es-EC"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Biological monitoring results, such as blood and urine test results.</a:t>
            </a:r>
            <a:endParaRPr lang="es-EC"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Material safety data sheets (MSDSs) containing information about a substance's hazards to human health.</a:t>
            </a:r>
            <a:endParaRPr lang="es-EC"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D9C3A12-1E0F-412B-B376-8089A55D946C}" type="slidenum">
              <a:rPr lang="uk-UA" smtClean="0"/>
              <a:t>7</a:t>
            </a:fld>
            <a:endParaRPr lang="uk-UA"/>
          </a:p>
        </p:txBody>
      </p:sp>
    </p:spTree>
    <p:extLst>
      <p:ext uri="{BB962C8B-B14F-4D97-AF65-F5344CB8AC3E}">
        <p14:creationId xmlns:p14="http://schemas.microsoft.com/office/powerpoint/2010/main" val="7695885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Other Employee Records</a:t>
            </a:r>
            <a:endParaRPr lang="es-EC"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You also may access any employee medical records concerning your health status that were created or maintained by a physician, nurse, health care professional, or technician. Employee medical records include the following:</a:t>
            </a:r>
            <a:endParaRPr lang="es-EC"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Medical and employment questionnaires or histories.</a:t>
            </a:r>
            <a:endParaRPr lang="es-EC"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Results of medical examinations and laboratory tests.</a:t>
            </a:r>
            <a:endParaRPr lang="es-EC"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Medical opinions, diagnoses, progress notes, and recommendations.</a:t>
            </a:r>
            <a:endParaRPr lang="es-EC"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First-aid records.</a:t>
            </a:r>
            <a:endParaRPr lang="es-EC"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Descriptions of treatments and prescriptions.</a:t>
            </a:r>
            <a:endParaRPr lang="es-EC"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Employee medical complaints.</a:t>
            </a:r>
            <a:endParaRPr lang="es-EC"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D9C3A12-1E0F-412B-B376-8089A55D946C}" type="slidenum">
              <a:rPr lang="uk-UA" smtClean="0"/>
              <a:t>8</a:t>
            </a:fld>
            <a:endParaRPr lang="uk-UA"/>
          </a:p>
        </p:txBody>
      </p:sp>
    </p:spTree>
    <p:extLst>
      <p:ext uri="{BB962C8B-B14F-4D97-AF65-F5344CB8AC3E}">
        <p14:creationId xmlns:p14="http://schemas.microsoft.com/office/powerpoint/2010/main" val="6851483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How to Protect Yourself</a:t>
            </a:r>
          </a:p>
          <a:p>
            <a:r>
              <a:rPr lang="en-US" sz="1200" b="1" kern="1200" dirty="0">
                <a:solidFill>
                  <a:schemeClr val="tx1"/>
                </a:solidFill>
                <a:effectLst/>
                <a:latin typeface="+mn-lt"/>
                <a:ea typeface="+mn-ea"/>
                <a:cs typeface="+mn-cs"/>
              </a:rPr>
              <a:t>Analyses Compilation </a:t>
            </a:r>
            <a:endParaRPr lang="es-EC"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In addition, you may access any </a:t>
            </a:r>
            <a:r>
              <a:rPr lang="en-US" sz="1200" b="1" kern="1200" dirty="0">
                <a:solidFill>
                  <a:schemeClr val="tx1"/>
                </a:solidFill>
                <a:effectLst/>
                <a:latin typeface="+mn-lt"/>
                <a:ea typeface="+mn-ea"/>
                <a:cs typeface="+mn-cs"/>
              </a:rPr>
              <a:t>analyses</a:t>
            </a:r>
            <a:r>
              <a:rPr lang="en-US" sz="1200" kern="1200" dirty="0">
                <a:solidFill>
                  <a:schemeClr val="tx1"/>
                </a:solidFill>
                <a:effectLst/>
                <a:latin typeface="+mn-lt"/>
                <a:ea typeface="+mn-ea"/>
                <a:cs typeface="+mn-cs"/>
              </a:rPr>
              <a:t> — compilations of data or statistical studies — of employee medical and exposure records that concern your working conditions or workplace. If an analysis includes information that could be used to directly or indirectly identify individual employees, however, the employer is required to remove these "identifiers" to the extent possible before permitting employee access to the analysis. Examples of identifiers include an employee's name, address, social security number, and job title</a:t>
            </a:r>
            <a:endParaRPr lang="es-EC"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s-EC"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Employers have responsibilities under the OSHA STANDARD.</a:t>
            </a:r>
            <a:endParaRPr lang="es-EC"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Preserve and maintain accurate medical and exposure records for each employee. </a:t>
            </a:r>
            <a:endParaRPr lang="es-EC"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Inform workers of the existence, location, and availability of those medical and exposure records.</a:t>
            </a:r>
            <a:endParaRPr lang="es-EC"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Give employees any informational material regarding this standard that OSHA makes available to you.</a:t>
            </a:r>
            <a:endParaRPr lang="es-EC"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Make records available to employees, their designated representatives, and to OSHA, as required.</a:t>
            </a:r>
            <a:endParaRPr lang="es-EC"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Access exposure and medical records relevant to the employee free of charge, with / in a reasonable period of time.</a:t>
            </a:r>
            <a:endParaRPr lang="es-EC" sz="1200" kern="1200" dirty="0">
              <a:solidFill>
                <a:schemeClr val="tx1"/>
              </a:solidFill>
              <a:effectLst/>
              <a:latin typeface="+mn-lt"/>
              <a:ea typeface="+mn-ea"/>
              <a:cs typeface="+mn-cs"/>
            </a:endParaRPr>
          </a:p>
          <a:p>
            <a:endParaRPr lang="uk-UA" b="1" dirty="0"/>
          </a:p>
        </p:txBody>
      </p:sp>
      <p:sp>
        <p:nvSpPr>
          <p:cNvPr id="4" name="Slide Number Placeholder 3"/>
          <p:cNvSpPr>
            <a:spLocks noGrp="1"/>
          </p:cNvSpPr>
          <p:nvPr>
            <p:ph type="sldNum" sz="quarter" idx="10"/>
          </p:nvPr>
        </p:nvSpPr>
        <p:spPr/>
        <p:txBody>
          <a:bodyPr/>
          <a:lstStyle/>
          <a:p>
            <a:fld id="{BD9C3A12-1E0F-412B-B376-8089A55D946C}" type="slidenum">
              <a:rPr lang="uk-UA" smtClean="0"/>
              <a:t>9</a:t>
            </a:fld>
            <a:endParaRPr lang="uk-UA"/>
          </a:p>
        </p:txBody>
      </p:sp>
    </p:spTree>
    <p:extLst>
      <p:ext uri="{BB962C8B-B14F-4D97-AF65-F5344CB8AC3E}">
        <p14:creationId xmlns:p14="http://schemas.microsoft.com/office/powerpoint/2010/main" val="37585625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37033639"/>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PORTFOLIO OPT-7">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2"/>
          <p:cNvSpPr>
            <a:spLocks noGrp="1"/>
          </p:cNvSpPr>
          <p:nvPr>
            <p:ph type="pic" sz="quarter" idx="12"/>
          </p:nvPr>
        </p:nvSpPr>
        <p:spPr>
          <a:xfrm>
            <a:off x="0" y="2400300"/>
            <a:ext cx="4572000" cy="2743200"/>
          </a:xfrm>
          <a:prstGeom prst="rect">
            <a:avLst/>
          </a:prstGeom>
          <a:effectLst>
            <a:outerShdw blurRad="292100" dist="38100" dir="5400000" algn="t" rotWithShape="0">
              <a:prstClr val="black">
                <a:alpha val="67000"/>
              </a:prstClr>
            </a:outerShdw>
          </a:effectLst>
        </p:spPr>
        <p:txBody>
          <a:bodyPr/>
          <a:lstStyle>
            <a:lvl1pPr>
              <a:defRPr sz="2000"/>
            </a:lvl1pPr>
          </a:lstStyle>
          <a:p>
            <a:endParaRPr lang="uk-UA"/>
          </a:p>
        </p:txBody>
      </p:sp>
      <p:sp>
        <p:nvSpPr>
          <p:cNvPr id="13" name="Picture Placeholder 2"/>
          <p:cNvSpPr>
            <a:spLocks noGrp="1"/>
          </p:cNvSpPr>
          <p:nvPr>
            <p:ph type="pic" sz="quarter" idx="13"/>
          </p:nvPr>
        </p:nvSpPr>
        <p:spPr>
          <a:xfrm>
            <a:off x="4572000" y="2400300"/>
            <a:ext cx="4572000" cy="2743200"/>
          </a:xfrm>
          <a:prstGeom prst="rect">
            <a:avLst/>
          </a:prstGeom>
          <a:effectLst>
            <a:outerShdw blurRad="292100" dist="38100" dir="5400000" algn="t" rotWithShape="0">
              <a:prstClr val="black">
                <a:alpha val="67000"/>
              </a:prstClr>
            </a:outerShdw>
          </a:effectLst>
        </p:spPr>
        <p:txBody>
          <a:bodyPr/>
          <a:lstStyle>
            <a:lvl1pPr>
              <a:defRPr sz="2000"/>
            </a:lvl1pPr>
          </a:lstStyle>
          <a:p>
            <a:endParaRPr lang="uk-UA"/>
          </a:p>
        </p:txBody>
      </p:sp>
      <p:sp>
        <p:nvSpPr>
          <p:cNvPr id="14" name="Picture Placeholder 2"/>
          <p:cNvSpPr>
            <a:spLocks noGrp="1"/>
          </p:cNvSpPr>
          <p:nvPr>
            <p:ph type="pic" sz="quarter" idx="14"/>
          </p:nvPr>
        </p:nvSpPr>
        <p:spPr>
          <a:xfrm>
            <a:off x="0" y="5148072"/>
            <a:ext cx="4572000" cy="2743200"/>
          </a:xfrm>
          <a:prstGeom prst="rect">
            <a:avLst/>
          </a:prstGeom>
          <a:effectLst>
            <a:outerShdw blurRad="292100" dist="38100" dir="5400000" algn="t" rotWithShape="0">
              <a:prstClr val="black">
                <a:alpha val="67000"/>
              </a:prstClr>
            </a:outerShdw>
          </a:effectLst>
        </p:spPr>
        <p:txBody>
          <a:bodyPr/>
          <a:lstStyle>
            <a:lvl1pPr>
              <a:defRPr sz="2000"/>
            </a:lvl1pPr>
          </a:lstStyle>
          <a:p>
            <a:endParaRPr lang="uk-UA"/>
          </a:p>
        </p:txBody>
      </p:sp>
      <p:sp>
        <p:nvSpPr>
          <p:cNvPr id="15" name="Picture Placeholder 2"/>
          <p:cNvSpPr>
            <a:spLocks noGrp="1"/>
          </p:cNvSpPr>
          <p:nvPr>
            <p:ph type="pic" sz="quarter" idx="15"/>
          </p:nvPr>
        </p:nvSpPr>
        <p:spPr>
          <a:xfrm>
            <a:off x="4572000" y="5148072"/>
            <a:ext cx="4572000" cy="2743200"/>
          </a:xfrm>
          <a:prstGeom prst="rect">
            <a:avLst/>
          </a:prstGeom>
          <a:effectLst>
            <a:outerShdw blurRad="292100" dist="38100" dir="5400000" algn="t" rotWithShape="0">
              <a:prstClr val="black">
                <a:alpha val="67000"/>
              </a:prstClr>
            </a:outerShdw>
          </a:effectLst>
        </p:spPr>
        <p:txBody>
          <a:bodyPr/>
          <a:lstStyle>
            <a:lvl1pPr>
              <a:defRPr sz="2000"/>
            </a:lvl1pPr>
          </a:lstStyle>
          <a:p>
            <a:endParaRPr lang="uk-UA"/>
          </a:p>
        </p:txBody>
      </p:sp>
    </p:spTree>
    <p:extLst>
      <p:ext uri="{BB962C8B-B14F-4D97-AF65-F5344CB8AC3E}">
        <p14:creationId xmlns:p14="http://schemas.microsoft.com/office/powerpoint/2010/main" val="370672057"/>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IMG-SLIDE OPT-7">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9144000" y="2400300"/>
            <a:ext cx="9144000" cy="5486400"/>
          </a:xfrm>
          <a:prstGeom prst="rect">
            <a:avLst/>
          </a:prstGeom>
        </p:spPr>
        <p:txBody>
          <a:bodyPr/>
          <a:lstStyle/>
          <a:p>
            <a:endParaRPr lang="uk-UA"/>
          </a:p>
        </p:txBody>
      </p:sp>
    </p:spTree>
    <p:extLst>
      <p:ext uri="{BB962C8B-B14F-4D97-AF65-F5344CB8AC3E}">
        <p14:creationId xmlns:p14="http://schemas.microsoft.com/office/powerpoint/2010/main" val="2703374509"/>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EAM OPT-1">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1" name="Picture Placeholder 12"/>
          <p:cNvSpPr>
            <a:spLocks noGrp="1"/>
          </p:cNvSpPr>
          <p:nvPr>
            <p:ph type="pic" sz="quarter" idx="11"/>
          </p:nvPr>
        </p:nvSpPr>
        <p:spPr>
          <a:xfrm>
            <a:off x="2532888" y="2587752"/>
            <a:ext cx="2706624" cy="2706624"/>
          </a:xfrm>
          <a:prstGeom prst="ellipse">
            <a:avLst/>
          </a:prstGeom>
          <a:ln w="25400">
            <a:solidFill>
              <a:schemeClr val="accent1"/>
            </a:solidFill>
          </a:ln>
        </p:spPr>
        <p:txBody>
          <a:bodyPr/>
          <a:lstStyle>
            <a:lvl1pPr>
              <a:defRPr sz="2000"/>
            </a:lvl1pPr>
          </a:lstStyle>
          <a:p>
            <a:endParaRPr lang="uk-UA"/>
          </a:p>
        </p:txBody>
      </p:sp>
    </p:spTree>
    <p:extLst>
      <p:ext uri="{BB962C8B-B14F-4D97-AF65-F5344CB8AC3E}">
        <p14:creationId xmlns:p14="http://schemas.microsoft.com/office/powerpoint/2010/main" val="133029272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EAM OPT-2">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1" name="Picture Placeholder 12"/>
          <p:cNvSpPr>
            <a:spLocks noGrp="1"/>
          </p:cNvSpPr>
          <p:nvPr>
            <p:ph type="pic" sz="quarter" idx="11"/>
          </p:nvPr>
        </p:nvSpPr>
        <p:spPr>
          <a:xfrm>
            <a:off x="3502152" y="2587752"/>
            <a:ext cx="2706624" cy="2706624"/>
          </a:xfrm>
          <a:prstGeom prst="ellipse">
            <a:avLst/>
          </a:prstGeom>
          <a:ln w="25400">
            <a:solidFill>
              <a:schemeClr val="accent1"/>
            </a:solidFill>
          </a:ln>
        </p:spPr>
        <p:txBody>
          <a:bodyPr/>
          <a:lstStyle>
            <a:lvl1pPr>
              <a:defRPr sz="2000"/>
            </a:lvl1pPr>
          </a:lstStyle>
          <a:p>
            <a:endParaRPr lang="uk-UA"/>
          </a:p>
        </p:txBody>
      </p:sp>
    </p:spTree>
    <p:extLst>
      <p:ext uri="{BB962C8B-B14F-4D97-AF65-F5344CB8AC3E}">
        <p14:creationId xmlns:p14="http://schemas.microsoft.com/office/powerpoint/2010/main" val="330022214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EAM OPT-3">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1" name="Picture Placeholder 12"/>
          <p:cNvSpPr>
            <a:spLocks noGrp="1"/>
          </p:cNvSpPr>
          <p:nvPr>
            <p:ph type="pic" sz="quarter" idx="11"/>
          </p:nvPr>
        </p:nvSpPr>
        <p:spPr>
          <a:xfrm>
            <a:off x="6053328" y="2633472"/>
            <a:ext cx="2450592" cy="2450592"/>
          </a:xfrm>
          <a:prstGeom prst="ellipse">
            <a:avLst/>
          </a:prstGeom>
          <a:ln w="25400">
            <a:solidFill>
              <a:schemeClr val="accent1"/>
            </a:solidFill>
          </a:ln>
        </p:spPr>
        <p:txBody>
          <a:bodyPr/>
          <a:lstStyle>
            <a:lvl1pPr>
              <a:defRPr sz="2000"/>
            </a:lvl1pPr>
          </a:lstStyle>
          <a:p>
            <a:endParaRPr lang="uk-UA"/>
          </a:p>
        </p:txBody>
      </p:sp>
      <p:sp>
        <p:nvSpPr>
          <p:cNvPr id="10" name="Picture Placeholder 12"/>
          <p:cNvSpPr>
            <a:spLocks noGrp="1"/>
          </p:cNvSpPr>
          <p:nvPr>
            <p:ph type="pic" sz="quarter" idx="12"/>
          </p:nvPr>
        </p:nvSpPr>
        <p:spPr>
          <a:xfrm>
            <a:off x="9784080" y="2633472"/>
            <a:ext cx="2450592" cy="2450592"/>
          </a:xfrm>
          <a:prstGeom prst="ellipse">
            <a:avLst/>
          </a:prstGeom>
          <a:ln w="25400">
            <a:solidFill>
              <a:schemeClr val="accent1"/>
            </a:solidFill>
          </a:ln>
        </p:spPr>
        <p:txBody>
          <a:bodyPr/>
          <a:lstStyle>
            <a:lvl1pPr>
              <a:defRPr sz="2000"/>
            </a:lvl1pPr>
          </a:lstStyle>
          <a:p>
            <a:endParaRPr lang="uk-UA"/>
          </a:p>
        </p:txBody>
      </p:sp>
    </p:spTree>
    <p:extLst>
      <p:ext uri="{BB962C8B-B14F-4D97-AF65-F5344CB8AC3E}">
        <p14:creationId xmlns:p14="http://schemas.microsoft.com/office/powerpoint/2010/main" val="759233176"/>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EAM OPT-4">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1" name="Picture Placeholder 12"/>
          <p:cNvSpPr>
            <a:spLocks noGrp="1"/>
          </p:cNvSpPr>
          <p:nvPr>
            <p:ph type="pic" sz="quarter" idx="11"/>
          </p:nvPr>
        </p:nvSpPr>
        <p:spPr>
          <a:xfrm>
            <a:off x="3300984" y="2715768"/>
            <a:ext cx="2450592" cy="2450592"/>
          </a:xfrm>
          <a:prstGeom prst="ellipse">
            <a:avLst/>
          </a:prstGeom>
          <a:ln w="25400">
            <a:solidFill>
              <a:schemeClr val="accent1"/>
            </a:solidFill>
          </a:ln>
        </p:spPr>
        <p:txBody>
          <a:bodyPr/>
          <a:lstStyle>
            <a:lvl1pPr>
              <a:defRPr sz="2000"/>
            </a:lvl1pPr>
          </a:lstStyle>
          <a:p>
            <a:endParaRPr lang="uk-UA"/>
          </a:p>
        </p:txBody>
      </p:sp>
      <p:sp>
        <p:nvSpPr>
          <p:cNvPr id="10" name="Picture Placeholder 12"/>
          <p:cNvSpPr>
            <a:spLocks noGrp="1"/>
          </p:cNvSpPr>
          <p:nvPr>
            <p:ph type="pic" sz="quarter" idx="12"/>
          </p:nvPr>
        </p:nvSpPr>
        <p:spPr>
          <a:xfrm>
            <a:off x="7918704" y="2715768"/>
            <a:ext cx="2450592" cy="2450592"/>
          </a:xfrm>
          <a:prstGeom prst="ellipse">
            <a:avLst/>
          </a:prstGeom>
          <a:ln w="25400">
            <a:solidFill>
              <a:schemeClr val="accent1"/>
            </a:solidFill>
          </a:ln>
        </p:spPr>
        <p:txBody>
          <a:bodyPr/>
          <a:lstStyle>
            <a:lvl1pPr>
              <a:defRPr sz="2000"/>
            </a:lvl1pPr>
          </a:lstStyle>
          <a:p>
            <a:endParaRPr lang="uk-UA"/>
          </a:p>
        </p:txBody>
      </p:sp>
      <p:sp>
        <p:nvSpPr>
          <p:cNvPr id="12" name="Picture Placeholder 12"/>
          <p:cNvSpPr>
            <a:spLocks noGrp="1"/>
          </p:cNvSpPr>
          <p:nvPr>
            <p:ph type="pic" sz="quarter" idx="13"/>
          </p:nvPr>
        </p:nvSpPr>
        <p:spPr>
          <a:xfrm>
            <a:off x="12527280" y="2715768"/>
            <a:ext cx="2450592" cy="2450592"/>
          </a:xfrm>
          <a:prstGeom prst="ellipse">
            <a:avLst/>
          </a:prstGeom>
          <a:ln w="25400">
            <a:solidFill>
              <a:schemeClr val="accent1"/>
            </a:solidFill>
          </a:ln>
        </p:spPr>
        <p:txBody>
          <a:bodyPr/>
          <a:lstStyle>
            <a:lvl1pPr>
              <a:defRPr sz="2000"/>
            </a:lvl1pPr>
          </a:lstStyle>
          <a:p>
            <a:endParaRPr lang="uk-UA"/>
          </a:p>
        </p:txBody>
      </p:sp>
    </p:spTree>
    <p:extLst>
      <p:ext uri="{BB962C8B-B14F-4D97-AF65-F5344CB8AC3E}">
        <p14:creationId xmlns:p14="http://schemas.microsoft.com/office/powerpoint/2010/main" val="2052809695"/>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EAM OPT-5">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1" name="Picture Placeholder 12"/>
          <p:cNvSpPr>
            <a:spLocks noGrp="1"/>
          </p:cNvSpPr>
          <p:nvPr>
            <p:ph type="pic" sz="quarter" idx="11"/>
          </p:nvPr>
        </p:nvSpPr>
        <p:spPr>
          <a:xfrm>
            <a:off x="3337560" y="2935224"/>
            <a:ext cx="1591056" cy="1591056"/>
          </a:xfrm>
          <a:prstGeom prst="ellipse">
            <a:avLst/>
          </a:prstGeom>
          <a:ln w="25400">
            <a:solidFill>
              <a:schemeClr val="accent1"/>
            </a:solidFill>
          </a:ln>
        </p:spPr>
        <p:txBody>
          <a:bodyPr/>
          <a:lstStyle>
            <a:lvl1pPr>
              <a:defRPr sz="2000"/>
            </a:lvl1pPr>
          </a:lstStyle>
          <a:p>
            <a:endParaRPr lang="uk-UA"/>
          </a:p>
        </p:txBody>
      </p:sp>
      <p:sp>
        <p:nvSpPr>
          <p:cNvPr id="10" name="Picture Placeholder 12"/>
          <p:cNvSpPr>
            <a:spLocks noGrp="1"/>
          </p:cNvSpPr>
          <p:nvPr>
            <p:ph type="pic" sz="quarter" idx="12"/>
          </p:nvPr>
        </p:nvSpPr>
        <p:spPr>
          <a:xfrm>
            <a:off x="3337560" y="5980176"/>
            <a:ext cx="1591056" cy="1591056"/>
          </a:xfrm>
          <a:prstGeom prst="ellipse">
            <a:avLst/>
          </a:prstGeom>
          <a:ln w="25400">
            <a:solidFill>
              <a:schemeClr val="accent1"/>
            </a:solidFill>
          </a:ln>
        </p:spPr>
        <p:txBody>
          <a:bodyPr/>
          <a:lstStyle>
            <a:lvl1pPr>
              <a:defRPr sz="2000"/>
            </a:lvl1pPr>
          </a:lstStyle>
          <a:p>
            <a:endParaRPr lang="uk-UA"/>
          </a:p>
        </p:txBody>
      </p:sp>
      <p:sp>
        <p:nvSpPr>
          <p:cNvPr id="12" name="Picture Placeholder 12"/>
          <p:cNvSpPr>
            <a:spLocks noGrp="1"/>
          </p:cNvSpPr>
          <p:nvPr>
            <p:ph type="pic" sz="quarter" idx="13"/>
          </p:nvPr>
        </p:nvSpPr>
        <p:spPr>
          <a:xfrm>
            <a:off x="9811512" y="2935224"/>
            <a:ext cx="1591056" cy="1591056"/>
          </a:xfrm>
          <a:prstGeom prst="ellipse">
            <a:avLst/>
          </a:prstGeom>
          <a:ln w="25400">
            <a:solidFill>
              <a:schemeClr val="accent1"/>
            </a:solidFill>
          </a:ln>
        </p:spPr>
        <p:txBody>
          <a:bodyPr/>
          <a:lstStyle>
            <a:lvl1pPr>
              <a:defRPr sz="2000"/>
            </a:lvl1pPr>
          </a:lstStyle>
          <a:p>
            <a:endParaRPr lang="uk-UA"/>
          </a:p>
        </p:txBody>
      </p:sp>
      <p:sp>
        <p:nvSpPr>
          <p:cNvPr id="13" name="Picture Placeholder 12"/>
          <p:cNvSpPr>
            <a:spLocks noGrp="1"/>
          </p:cNvSpPr>
          <p:nvPr>
            <p:ph type="pic" sz="quarter" idx="14"/>
          </p:nvPr>
        </p:nvSpPr>
        <p:spPr>
          <a:xfrm>
            <a:off x="9811512" y="5981700"/>
            <a:ext cx="1591056" cy="1591056"/>
          </a:xfrm>
          <a:prstGeom prst="ellipse">
            <a:avLst/>
          </a:prstGeom>
          <a:ln w="25400">
            <a:solidFill>
              <a:schemeClr val="accent1"/>
            </a:solidFill>
          </a:ln>
        </p:spPr>
        <p:txBody>
          <a:bodyPr/>
          <a:lstStyle>
            <a:lvl1pPr>
              <a:defRPr sz="2000"/>
            </a:lvl1pPr>
          </a:lstStyle>
          <a:p>
            <a:endParaRPr lang="uk-UA"/>
          </a:p>
        </p:txBody>
      </p:sp>
    </p:spTree>
    <p:extLst>
      <p:ext uri="{BB962C8B-B14F-4D97-AF65-F5344CB8AC3E}">
        <p14:creationId xmlns:p14="http://schemas.microsoft.com/office/powerpoint/2010/main" val="3346357977"/>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EAM OPT-6">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2286000" y="2404872"/>
            <a:ext cx="1828800" cy="1828800"/>
          </a:xfrm>
          <a:prstGeom prst="rect">
            <a:avLst/>
          </a:prstGeom>
        </p:spPr>
        <p:txBody>
          <a:bodyPr/>
          <a:lstStyle>
            <a:lvl1pPr>
              <a:defRPr sz="2000"/>
            </a:lvl1pPr>
          </a:lstStyle>
          <a:p>
            <a:endParaRPr lang="uk-UA"/>
          </a:p>
        </p:txBody>
      </p:sp>
      <p:sp>
        <p:nvSpPr>
          <p:cNvPr id="10" name="Picture Placeholder 5"/>
          <p:cNvSpPr>
            <a:spLocks noGrp="1"/>
          </p:cNvSpPr>
          <p:nvPr>
            <p:ph type="pic" sz="quarter" idx="12"/>
          </p:nvPr>
        </p:nvSpPr>
        <p:spPr>
          <a:xfrm>
            <a:off x="2286000" y="4233672"/>
            <a:ext cx="1828800" cy="1828800"/>
          </a:xfrm>
          <a:prstGeom prst="rect">
            <a:avLst/>
          </a:prstGeom>
        </p:spPr>
        <p:txBody>
          <a:bodyPr/>
          <a:lstStyle>
            <a:lvl1pPr>
              <a:defRPr sz="2000"/>
            </a:lvl1pPr>
          </a:lstStyle>
          <a:p>
            <a:endParaRPr lang="uk-UA"/>
          </a:p>
        </p:txBody>
      </p:sp>
      <p:sp>
        <p:nvSpPr>
          <p:cNvPr id="11" name="Picture Placeholder 5"/>
          <p:cNvSpPr>
            <a:spLocks noGrp="1"/>
          </p:cNvSpPr>
          <p:nvPr>
            <p:ph type="pic" sz="quarter" idx="13"/>
          </p:nvPr>
        </p:nvSpPr>
        <p:spPr>
          <a:xfrm>
            <a:off x="2286000" y="6062472"/>
            <a:ext cx="1828800" cy="1828800"/>
          </a:xfrm>
          <a:prstGeom prst="rect">
            <a:avLst/>
          </a:prstGeom>
        </p:spPr>
        <p:txBody>
          <a:bodyPr/>
          <a:lstStyle>
            <a:lvl1pPr>
              <a:defRPr sz="2000"/>
            </a:lvl1pPr>
          </a:lstStyle>
          <a:p>
            <a:endParaRPr lang="uk-UA"/>
          </a:p>
        </p:txBody>
      </p:sp>
      <p:sp>
        <p:nvSpPr>
          <p:cNvPr id="12" name="Picture Placeholder 5"/>
          <p:cNvSpPr>
            <a:spLocks noGrp="1"/>
          </p:cNvSpPr>
          <p:nvPr>
            <p:ph type="pic" sz="quarter" idx="14"/>
          </p:nvPr>
        </p:nvSpPr>
        <p:spPr>
          <a:xfrm>
            <a:off x="4114800" y="2404872"/>
            <a:ext cx="1828800" cy="1828800"/>
          </a:xfrm>
          <a:prstGeom prst="rect">
            <a:avLst/>
          </a:prstGeom>
        </p:spPr>
        <p:txBody>
          <a:bodyPr/>
          <a:lstStyle>
            <a:lvl1pPr>
              <a:defRPr sz="2000"/>
            </a:lvl1pPr>
          </a:lstStyle>
          <a:p>
            <a:endParaRPr lang="uk-UA"/>
          </a:p>
        </p:txBody>
      </p:sp>
      <p:sp>
        <p:nvSpPr>
          <p:cNvPr id="14" name="Picture Placeholder 5"/>
          <p:cNvSpPr>
            <a:spLocks noGrp="1"/>
          </p:cNvSpPr>
          <p:nvPr>
            <p:ph type="pic" sz="quarter" idx="16"/>
          </p:nvPr>
        </p:nvSpPr>
        <p:spPr>
          <a:xfrm>
            <a:off x="4114800" y="6062472"/>
            <a:ext cx="1828800" cy="1828800"/>
          </a:xfrm>
          <a:prstGeom prst="rect">
            <a:avLst/>
          </a:prstGeom>
        </p:spPr>
        <p:txBody>
          <a:bodyPr/>
          <a:lstStyle>
            <a:lvl1pPr>
              <a:defRPr sz="2000"/>
            </a:lvl1pPr>
          </a:lstStyle>
          <a:p>
            <a:endParaRPr lang="uk-UA"/>
          </a:p>
        </p:txBody>
      </p:sp>
      <p:sp>
        <p:nvSpPr>
          <p:cNvPr id="15" name="Picture Placeholder 5"/>
          <p:cNvSpPr>
            <a:spLocks noGrp="1"/>
          </p:cNvSpPr>
          <p:nvPr>
            <p:ph type="pic" sz="quarter" idx="17"/>
          </p:nvPr>
        </p:nvSpPr>
        <p:spPr>
          <a:xfrm>
            <a:off x="5943600" y="2404872"/>
            <a:ext cx="1828800" cy="1828800"/>
          </a:xfrm>
          <a:prstGeom prst="rect">
            <a:avLst/>
          </a:prstGeom>
        </p:spPr>
        <p:txBody>
          <a:bodyPr/>
          <a:lstStyle>
            <a:lvl1pPr>
              <a:defRPr sz="2000"/>
            </a:lvl1pPr>
          </a:lstStyle>
          <a:p>
            <a:endParaRPr lang="uk-UA"/>
          </a:p>
        </p:txBody>
      </p:sp>
      <p:sp>
        <p:nvSpPr>
          <p:cNvPr id="16" name="Picture Placeholder 5"/>
          <p:cNvSpPr>
            <a:spLocks noGrp="1"/>
          </p:cNvSpPr>
          <p:nvPr>
            <p:ph type="pic" sz="quarter" idx="18"/>
          </p:nvPr>
        </p:nvSpPr>
        <p:spPr>
          <a:xfrm>
            <a:off x="5943600" y="4233672"/>
            <a:ext cx="1828800" cy="1828800"/>
          </a:xfrm>
          <a:prstGeom prst="rect">
            <a:avLst/>
          </a:prstGeom>
        </p:spPr>
        <p:txBody>
          <a:bodyPr/>
          <a:lstStyle>
            <a:lvl1pPr>
              <a:defRPr sz="2000"/>
            </a:lvl1pPr>
          </a:lstStyle>
          <a:p>
            <a:endParaRPr lang="uk-UA"/>
          </a:p>
        </p:txBody>
      </p:sp>
      <p:sp>
        <p:nvSpPr>
          <p:cNvPr id="17" name="Picture Placeholder 5"/>
          <p:cNvSpPr>
            <a:spLocks noGrp="1"/>
          </p:cNvSpPr>
          <p:nvPr>
            <p:ph type="pic" sz="quarter" idx="19"/>
          </p:nvPr>
        </p:nvSpPr>
        <p:spPr>
          <a:xfrm>
            <a:off x="5943600" y="6062472"/>
            <a:ext cx="1828800" cy="1828800"/>
          </a:xfrm>
          <a:prstGeom prst="rect">
            <a:avLst/>
          </a:prstGeom>
        </p:spPr>
        <p:txBody>
          <a:bodyPr/>
          <a:lstStyle>
            <a:lvl1pPr>
              <a:defRPr sz="2000"/>
            </a:lvl1pPr>
          </a:lstStyle>
          <a:p>
            <a:endParaRPr lang="uk-UA"/>
          </a:p>
        </p:txBody>
      </p:sp>
    </p:spTree>
    <p:extLst>
      <p:ext uri="{BB962C8B-B14F-4D97-AF65-F5344CB8AC3E}">
        <p14:creationId xmlns:p14="http://schemas.microsoft.com/office/powerpoint/2010/main" val="3897334360"/>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ULL BACKGROUND IMAGE">
    <p:spTree>
      <p:nvGrpSpPr>
        <p:cNvPr id="1" name=""/>
        <p:cNvGrpSpPr/>
        <p:nvPr/>
      </p:nvGrpSpPr>
      <p:grpSpPr>
        <a:xfrm>
          <a:off x="0" y="0"/>
          <a:ext cx="0" cy="0"/>
          <a:chOff x="0" y="0"/>
          <a:chExt cx="0" cy="0"/>
        </a:xfrm>
      </p:grpSpPr>
      <p:sp>
        <p:nvSpPr>
          <p:cNvPr id="2" name="Picture Placeholder 2"/>
          <p:cNvSpPr>
            <a:spLocks noGrp="1"/>
          </p:cNvSpPr>
          <p:nvPr>
            <p:ph type="pic" sz="quarter" idx="12"/>
          </p:nvPr>
        </p:nvSpPr>
        <p:spPr>
          <a:xfrm>
            <a:off x="0" y="0"/>
            <a:ext cx="18288000" cy="10287000"/>
          </a:xfrm>
          <a:prstGeom prst="rect">
            <a:avLst/>
          </a:prstGeom>
        </p:spPr>
        <p:txBody>
          <a:bodyPr/>
          <a:lstStyle/>
          <a:p>
            <a:endParaRPr lang="uk-UA"/>
          </a:p>
        </p:txBody>
      </p:sp>
    </p:spTree>
    <p:extLst>
      <p:ext uri="{BB962C8B-B14F-4D97-AF65-F5344CB8AC3E}">
        <p14:creationId xmlns:p14="http://schemas.microsoft.com/office/powerpoint/2010/main" val="413604017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IMG-SLIDE OPT-1">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0" y="0"/>
            <a:ext cx="9144000" cy="10287000"/>
          </a:xfrm>
          <a:prstGeom prst="rect">
            <a:avLst/>
          </a:prstGeom>
        </p:spPr>
        <p:txBody>
          <a:bodyPr/>
          <a:lstStyle/>
          <a:p>
            <a:endParaRPr lang="uk-UA"/>
          </a:p>
        </p:txBody>
      </p:sp>
    </p:spTree>
    <p:extLst>
      <p:ext uri="{BB962C8B-B14F-4D97-AF65-F5344CB8AC3E}">
        <p14:creationId xmlns:p14="http://schemas.microsoft.com/office/powerpoint/2010/main" val="3516453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EFAULT SLIDE">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1696298120"/>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IMG-SLIDE OPT-2">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9144000" y="0"/>
            <a:ext cx="9144000" cy="10287000"/>
          </a:xfrm>
          <a:prstGeom prst="rect">
            <a:avLst/>
          </a:prstGeom>
        </p:spPr>
        <p:txBody>
          <a:bodyPr/>
          <a:lstStyle/>
          <a:p>
            <a:endParaRPr lang="uk-UA"/>
          </a:p>
        </p:txBody>
      </p:sp>
    </p:spTree>
    <p:extLst>
      <p:ext uri="{BB962C8B-B14F-4D97-AF65-F5344CB8AC3E}">
        <p14:creationId xmlns:p14="http://schemas.microsoft.com/office/powerpoint/2010/main" val="13303318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IMG-SLIDE OPT-3">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3" name="Picture Placeholder 12"/>
          <p:cNvSpPr>
            <a:spLocks noGrp="1"/>
          </p:cNvSpPr>
          <p:nvPr>
            <p:ph type="pic" sz="quarter" idx="11"/>
          </p:nvPr>
        </p:nvSpPr>
        <p:spPr>
          <a:xfrm>
            <a:off x="3273552" y="2779776"/>
            <a:ext cx="1444752" cy="1444752"/>
          </a:xfrm>
          <a:prstGeom prst="ellipse">
            <a:avLst/>
          </a:prstGeom>
          <a:ln w="25400">
            <a:solidFill>
              <a:schemeClr val="accent1"/>
            </a:solidFill>
          </a:ln>
        </p:spPr>
        <p:txBody>
          <a:bodyPr/>
          <a:lstStyle>
            <a:lvl1pPr>
              <a:defRPr sz="2000"/>
            </a:lvl1pPr>
          </a:lstStyle>
          <a:p>
            <a:endParaRPr lang="uk-UA"/>
          </a:p>
        </p:txBody>
      </p:sp>
      <p:sp>
        <p:nvSpPr>
          <p:cNvPr id="14" name="Picture Placeholder 12"/>
          <p:cNvSpPr>
            <a:spLocks noGrp="1"/>
          </p:cNvSpPr>
          <p:nvPr>
            <p:ph type="pic" sz="quarter" idx="12"/>
          </p:nvPr>
        </p:nvSpPr>
        <p:spPr>
          <a:xfrm>
            <a:off x="13780008" y="5779008"/>
            <a:ext cx="1444752" cy="1444752"/>
          </a:xfrm>
          <a:prstGeom prst="ellipse">
            <a:avLst/>
          </a:prstGeom>
          <a:ln w="25400">
            <a:solidFill>
              <a:schemeClr val="accent1"/>
            </a:solidFill>
          </a:ln>
        </p:spPr>
        <p:txBody>
          <a:bodyPr/>
          <a:lstStyle>
            <a:lvl1pPr>
              <a:defRPr sz="2000"/>
            </a:lvl1pPr>
          </a:lstStyle>
          <a:p>
            <a:endParaRPr lang="uk-UA"/>
          </a:p>
        </p:txBody>
      </p:sp>
    </p:spTree>
    <p:extLst>
      <p:ext uri="{BB962C8B-B14F-4D97-AF65-F5344CB8AC3E}">
        <p14:creationId xmlns:p14="http://schemas.microsoft.com/office/powerpoint/2010/main" val="1626539371"/>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IMG-SLIDE OPT-5">
    <p:spTree>
      <p:nvGrpSpPr>
        <p:cNvPr id="1" name=""/>
        <p:cNvGrpSpPr/>
        <p:nvPr/>
      </p:nvGrpSpPr>
      <p:grpSpPr>
        <a:xfrm>
          <a:off x="0" y="0"/>
          <a:ext cx="0" cy="0"/>
          <a:chOff x="0" y="0"/>
          <a:chExt cx="0" cy="0"/>
        </a:xfrm>
      </p:grpSpPr>
      <p:sp>
        <p:nvSpPr>
          <p:cNvPr id="11" name="Picture Placeholder 5"/>
          <p:cNvSpPr>
            <a:spLocks noGrp="1"/>
          </p:cNvSpPr>
          <p:nvPr>
            <p:ph type="pic" sz="quarter" idx="11"/>
          </p:nvPr>
        </p:nvSpPr>
        <p:spPr>
          <a:xfrm>
            <a:off x="7772400" y="2093976"/>
            <a:ext cx="2743200" cy="2743200"/>
          </a:xfrm>
          <a:prstGeom prst="ellipse">
            <a:avLst/>
          </a:prstGeom>
          <a:ln w="25400">
            <a:solidFill>
              <a:schemeClr val="accent1"/>
            </a:solidFill>
          </a:ln>
        </p:spPr>
        <p:txBody>
          <a:bodyPr/>
          <a:lstStyle>
            <a:lvl1pPr>
              <a:defRPr sz="2000"/>
            </a:lvl1pPr>
          </a:lstStyle>
          <a:p>
            <a:endParaRPr lang="uk-UA"/>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3894117972"/>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IMG-SLIDE OPT-4">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1499616" y="3346704"/>
            <a:ext cx="3593592" cy="3593592"/>
          </a:xfrm>
          <a:prstGeom prst="rect">
            <a:avLst/>
          </a:prstGeom>
        </p:spPr>
        <p:txBody>
          <a:bodyPr/>
          <a:lstStyle/>
          <a:p>
            <a:endParaRPr lang="uk-UA"/>
          </a:p>
        </p:txBody>
      </p:sp>
    </p:spTree>
    <p:extLst>
      <p:ext uri="{BB962C8B-B14F-4D97-AF65-F5344CB8AC3E}">
        <p14:creationId xmlns:p14="http://schemas.microsoft.com/office/powerpoint/2010/main" val="2532687376"/>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IMG-SLIDE OPT-6">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0" y="2400300"/>
            <a:ext cx="18288000" cy="5486400"/>
          </a:xfrm>
          <a:prstGeom prst="rect">
            <a:avLst/>
          </a:prstGeom>
        </p:spPr>
        <p:txBody>
          <a:bodyPr/>
          <a:lstStyle/>
          <a:p>
            <a:endParaRPr lang="uk-UA"/>
          </a:p>
        </p:txBody>
      </p:sp>
    </p:spTree>
    <p:extLst>
      <p:ext uri="{BB962C8B-B14F-4D97-AF65-F5344CB8AC3E}">
        <p14:creationId xmlns:p14="http://schemas.microsoft.com/office/powerpoint/2010/main" val="1079136031"/>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IMG-SLIDE OPT-7">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9144000" y="2400300"/>
            <a:ext cx="9144000" cy="5486400"/>
          </a:xfrm>
          <a:prstGeom prst="rect">
            <a:avLst/>
          </a:prstGeom>
        </p:spPr>
        <p:txBody>
          <a:bodyPr/>
          <a:lstStyle/>
          <a:p>
            <a:endParaRPr lang="uk-UA"/>
          </a:p>
        </p:txBody>
      </p:sp>
    </p:spTree>
    <p:extLst>
      <p:ext uri="{BB962C8B-B14F-4D97-AF65-F5344CB8AC3E}">
        <p14:creationId xmlns:p14="http://schemas.microsoft.com/office/powerpoint/2010/main" val="1891970580"/>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IMG-SLIDE OPT-8">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0" y="2400300"/>
            <a:ext cx="9144000" cy="5486400"/>
          </a:xfrm>
          <a:prstGeom prst="rect">
            <a:avLst/>
          </a:prstGeom>
        </p:spPr>
        <p:txBody>
          <a:bodyPr/>
          <a:lstStyle/>
          <a:p>
            <a:endParaRPr lang="uk-UA"/>
          </a:p>
        </p:txBody>
      </p:sp>
    </p:spTree>
    <p:extLst>
      <p:ext uri="{BB962C8B-B14F-4D97-AF65-F5344CB8AC3E}">
        <p14:creationId xmlns:p14="http://schemas.microsoft.com/office/powerpoint/2010/main" val="208934818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2_IMG-SLIDE 9">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9144000" y="0"/>
            <a:ext cx="9144000" cy="10287000"/>
          </a:xfrm>
          <a:prstGeom prst="rect">
            <a:avLst/>
          </a:prstGeom>
        </p:spPr>
        <p:txBody>
          <a:bodyPr/>
          <a:lstStyle/>
          <a:p>
            <a:endParaRPr lang="uk-UA"/>
          </a:p>
        </p:txBody>
      </p:sp>
      <p:cxnSp>
        <p:nvCxnSpPr>
          <p:cNvPr id="4" name="Straight Connector 3"/>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5"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38349509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IMG-SLIDE OPT-10">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0" y="0"/>
            <a:ext cx="9144000" cy="10287000"/>
          </a:xfrm>
          <a:prstGeom prst="rect">
            <a:avLst/>
          </a:prstGeom>
        </p:spPr>
        <p:txBody>
          <a:bodyPr/>
          <a:lstStyle/>
          <a:p>
            <a:endParaRPr lang="uk-UA"/>
          </a:p>
        </p:txBody>
      </p:sp>
      <p:cxnSp>
        <p:nvCxnSpPr>
          <p:cNvPr id="4" name="Straight Connector 3"/>
          <p:cNvCxnSpPr/>
          <p:nvPr userDrawn="1"/>
        </p:nvCxnSpPr>
        <p:spPr>
          <a:xfrm>
            <a:off x="98869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5" name="Title 7"/>
          <p:cNvSpPr>
            <a:spLocks noGrp="1"/>
          </p:cNvSpPr>
          <p:nvPr>
            <p:ph type="title" hasCustomPrompt="1"/>
          </p:nvPr>
        </p:nvSpPr>
        <p:spPr>
          <a:xfrm>
            <a:off x="100584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10996930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DEVICES OPT-1">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2606040" y="3255264"/>
            <a:ext cx="2542032" cy="4526280"/>
          </a:xfrm>
          <a:prstGeom prst="rect">
            <a:avLst/>
          </a:prstGeom>
        </p:spPr>
        <p:txBody>
          <a:bodyPr/>
          <a:lstStyle/>
          <a:p>
            <a:endParaRPr lang="uk-UA"/>
          </a:p>
        </p:txBody>
      </p:sp>
    </p:spTree>
    <p:extLst>
      <p:ext uri="{BB962C8B-B14F-4D97-AF65-F5344CB8AC3E}">
        <p14:creationId xmlns:p14="http://schemas.microsoft.com/office/powerpoint/2010/main" val="320571165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and LOGO">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252094298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DEVICES OPT-2">
    <p:spTree>
      <p:nvGrpSpPr>
        <p:cNvPr id="1" name=""/>
        <p:cNvGrpSpPr/>
        <p:nvPr/>
      </p:nvGrpSpPr>
      <p:grpSpPr>
        <a:xfrm>
          <a:off x="0" y="0"/>
          <a:ext cx="0" cy="0"/>
          <a:chOff x="0" y="0"/>
          <a:chExt cx="0" cy="0"/>
        </a:xfrm>
      </p:grpSpPr>
      <p:sp>
        <p:nvSpPr>
          <p:cNvPr id="12" name="Picture Placeholder 5"/>
          <p:cNvSpPr>
            <a:spLocks noGrp="1"/>
          </p:cNvSpPr>
          <p:nvPr>
            <p:ph type="pic" sz="quarter" idx="13"/>
          </p:nvPr>
        </p:nvSpPr>
        <p:spPr>
          <a:xfrm>
            <a:off x="5138928" y="3648456"/>
            <a:ext cx="2075688" cy="3758184"/>
          </a:xfrm>
          <a:prstGeom prst="rect">
            <a:avLst/>
          </a:prstGeom>
        </p:spPr>
        <p:txBody>
          <a:bodyPr/>
          <a:lstStyle/>
          <a:p>
            <a:endParaRPr lang="uk-UA"/>
          </a:p>
        </p:txBody>
      </p:sp>
      <p:sp>
        <p:nvSpPr>
          <p:cNvPr id="10" name="Picture Placeholder 5"/>
          <p:cNvSpPr>
            <a:spLocks noGrp="1"/>
          </p:cNvSpPr>
          <p:nvPr>
            <p:ph type="pic" sz="quarter" idx="12"/>
          </p:nvPr>
        </p:nvSpPr>
        <p:spPr>
          <a:xfrm>
            <a:off x="1563624" y="3648456"/>
            <a:ext cx="2075688" cy="3758184"/>
          </a:xfrm>
          <a:prstGeom prst="rect">
            <a:avLst/>
          </a:prstGeom>
        </p:spPr>
        <p:txBody>
          <a:bodyPr/>
          <a:lstStyle/>
          <a:p>
            <a:endParaRPr lang="uk-UA"/>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3163824" y="3355848"/>
            <a:ext cx="2423160" cy="4315968"/>
          </a:xfrm>
          <a:prstGeom prst="rect">
            <a:avLst/>
          </a:prstGeom>
        </p:spPr>
        <p:txBody>
          <a:bodyPr/>
          <a:lstStyle/>
          <a:p>
            <a:endParaRPr lang="uk-UA"/>
          </a:p>
        </p:txBody>
      </p:sp>
    </p:spTree>
    <p:extLst>
      <p:ext uri="{BB962C8B-B14F-4D97-AF65-F5344CB8AC3E}">
        <p14:creationId xmlns:p14="http://schemas.microsoft.com/office/powerpoint/2010/main" val="2813172478"/>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DEVICES OPT-3">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2606040" y="2999232"/>
            <a:ext cx="3730752" cy="4983480"/>
          </a:xfrm>
          <a:prstGeom prst="rect">
            <a:avLst/>
          </a:prstGeom>
        </p:spPr>
        <p:txBody>
          <a:bodyPr/>
          <a:lstStyle/>
          <a:p>
            <a:endParaRPr lang="uk-UA"/>
          </a:p>
        </p:txBody>
      </p:sp>
    </p:spTree>
    <p:extLst>
      <p:ext uri="{BB962C8B-B14F-4D97-AF65-F5344CB8AC3E}">
        <p14:creationId xmlns:p14="http://schemas.microsoft.com/office/powerpoint/2010/main" val="4188229608"/>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DEVICES OPT-4">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2651760" y="2990088"/>
            <a:ext cx="6400800" cy="3941064"/>
          </a:xfrm>
          <a:prstGeom prst="rect">
            <a:avLst/>
          </a:prstGeom>
        </p:spPr>
        <p:txBody>
          <a:bodyPr/>
          <a:lstStyle/>
          <a:p>
            <a:endParaRPr lang="uk-UA"/>
          </a:p>
        </p:txBody>
      </p:sp>
    </p:spTree>
    <p:extLst>
      <p:ext uri="{BB962C8B-B14F-4D97-AF65-F5344CB8AC3E}">
        <p14:creationId xmlns:p14="http://schemas.microsoft.com/office/powerpoint/2010/main" val="4264779751"/>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DEVICES OPT-5">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3438144" y="3054096"/>
            <a:ext cx="5276088" cy="3255264"/>
          </a:xfrm>
          <a:prstGeom prst="rect">
            <a:avLst/>
          </a:prstGeom>
        </p:spPr>
        <p:txBody>
          <a:bodyPr/>
          <a:lstStyle/>
          <a:p>
            <a:endParaRPr lang="uk-UA"/>
          </a:p>
        </p:txBody>
      </p:sp>
    </p:spTree>
    <p:extLst>
      <p:ext uri="{BB962C8B-B14F-4D97-AF65-F5344CB8AC3E}">
        <p14:creationId xmlns:p14="http://schemas.microsoft.com/office/powerpoint/2010/main" val="2647077449"/>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DEVICES OPT-6">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2121408" y="2953512"/>
            <a:ext cx="6519672" cy="3730752"/>
          </a:xfrm>
          <a:prstGeom prst="rect">
            <a:avLst/>
          </a:prstGeom>
        </p:spPr>
        <p:txBody>
          <a:bodyPr/>
          <a:lstStyle/>
          <a:p>
            <a:endParaRPr lang="uk-UA"/>
          </a:p>
        </p:txBody>
      </p:sp>
    </p:spTree>
    <p:extLst>
      <p:ext uri="{BB962C8B-B14F-4D97-AF65-F5344CB8AC3E}">
        <p14:creationId xmlns:p14="http://schemas.microsoft.com/office/powerpoint/2010/main" val="1662576866"/>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DEVICES OPT-7">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2002536" y="2788920"/>
            <a:ext cx="7178040" cy="4105656"/>
          </a:xfrm>
          <a:prstGeom prst="rect">
            <a:avLst/>
          </a:prstGeom>
        </p:spPr>
        <p:txBody>
          <a:bodyPr/>
          <a:lstStyle/>
          <a:p>
            <a:endParaRPr lang="uk-UA"/>
          </a:p>
        </p:txBody>
      </p:sp>
    </p:spTree>
    <p:extLst>
      <p:ext uri="{BB962C8B-B14F-4D97-AF65-F5344CB8AC3E}">
        <p14:creationId xmlns:p14="http://schemas.microsoft.com/office/powerpoint/2010/main" val="226213430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DEVICES OPT-8">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2"/>
          <p:cNvSpPr>
            <a:spLocks noGrp="1"/>
          </p:cNvSpPr>
          <p:nvPr>
            <p:ph type="pic" sz="quarter" idx="12"/>
          </p:nvPr>
        </p:nvSpPr>
        <p:spPr>
          <a:xfrm>
            <a:off x="5961888" y="2441448"/>
            <a:ext cx="5705856" cy="3246120"/>
          </a:xfrm>
          <a:prstGeom prst="rect">
            <a:avLst/>
          </a:prstGeom>
        </p:spPr>
        <p:txBody>
          <a:bodyPr/>
          <a:lstStyle>
            <a:lvl1pPr>
              <a:defRPr sz="2000"/>
            </a:lvl1pPr>
          </a:lstStyle>
          <a:p>
            <a:endParaRPr lang="uk-UA"/>
          </a:p>
        </p:txBody>
      </p:sp>
      <p:sp>
        <p:nvSpPr>
          <p:cNvPr id="11" name="Picture Placeholder 2"/>
          <p:cNvSpPr>
            <a:spLocks noGrp="1"/>
          </p:cNvSpPr>
          <p:nvPr>
            <p:ph type="pic" sz="quarter" idx="13"/>
          </p:nvPr>
        </p:nvSpPr>
        <p:spPr>
          <a:xfrm>
            <a:off x="3657600" y="5753100"/>
            <a:ext cx="685800" cy="1216152"/>
          </a:xfrm>
          <a:prstGeom prst="rect">
            <a:avLst/>
          </a:prstGeom>
        </p:spPr>
        <p:txBody>
          <a:bodyPr/>
          <a:lstStyle>
            <a:lvl1pPr>
              <a:defRPr sz="1200"/>
            </a:lvl1pPr>
          </a:lstStyle>
          <a:p>
            <a:endParaRPr lang="uk-UA"/>
          </a:p>
        </p:txBody>
      </p:sp>
      <p:sp>
        <p:nvSpPr>
          <p:cNvPr id="12" name="Picture Placeholder 2"/>
          <p:cNvSpPr>
            <a:spLocks noGrp="1"/>
          </p:cNvSpPr>
          <p:nvPr>
            <p:ph type="pic" sz="quarter" idx="14"/>
          </p:nvPr>
        </p:nvSpPr>
        <p:spPr>
          <a:xfrm>
            <a:off x="4690872" y="4754880"/>
            <a:ext cx="1645920" cy="2176272"/>
          </a:xfrm>
          <a:prstGeom prst="rect">
            <a:avLst/>
          </a:prstGeom>
        </p:spPr>
        <p:txBody>
          <a:bodyPr/>
          <a:lstStyle>
            <a:lvl1pPr>
              <a:defRPr sz="1200"/>
            </a:lvl1pPr>
          </a:lstStyle>
          <a:p>
            <a:endParaRPr lang="uk-UA"/>
          </a:p>
        </p:txBody>
      </p:sp>
      <p:sp>
        <p:nvSpPr>
          <p:cNvPr id="13" name="Picture Placeholder 2"/>
          <p:cNvSpPr>
            <a:spLocks noGrp="1"/>
          </p:cNvSpPr>
          <p:nvPr>
            <p:ph type="pic" sz="quarter" idx="15"/>
          </p:nvPr>
        </p:nvSpPr>
        <p:spPr>
          <a:xfrm>
            <a:off x="11055096" y="4334256"/>
            <a:ext cx="3886200" cy="2404872"/>
          </a:xfrm>
          <a:prstGeom prst="rect">
            <a:avLst/>
          </a:prstGeom>
        </p:spPr>
        <p:txBody>
          <a:bodyPr/>
          <a:lstStyle>
            <a:lvl1pPr>
              <a:defRPr sz="1200"/>
            </a:lvl1pPr>
          </a:lstStyle>
          <a:p>
            <a:endParaRPr lang="uk-UA"/>
          </a:p>
        </p:txBody>
      </p:sp>
    </p:spTree>
    <p:extLst>
      <p:ext uri="{BB962C8B-B14F-4D97-AF65-F5344CB8AC3E}">
        <p14:creationId xmlns:p14="http://schemas.microsoft.com/office/powerpoint/2010/main" val="2009179937"/>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DEVICES OPT-9">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2807208" y="3200400"/>
            <a:ext cx="3886200" cy="3886200"/>
          </a:xfrm>
          <a:prstGeom prst="rect">
            <a:avLst/>
          </a:prstGeom>
          <a:effectLst>
            <a:outerShdw blurRad="292100" dist="38100" dir="5400000" algn="t" rotWithShape="0">
              <a:schemeClr val="accent1">
                <a:alpha val="67000"/>
              </a:schemeClr>
            </a:outerShdw>
          </a:effectLst>
        </p:spPr>
        <p:txBody>
          <a:bodyPr/>
          <a:lstStyle/>
          <a:p>
            <a:endParaRPr lang="uk-UA"/>
          </a:p>
        </p:txBody>
      </p:sp>
    </p:spTree>
    <p:extLst>
      <p:ext uri="{BB962C8B-B14F-4D97-AF65-F5344CB8AC3E}">
        <p14:creationId xmlns:p14="http://schemas.microsoft.com/office/powerpoint/2010/main" val="1337995374"/>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DEVICES OPT-11">
    <p:spTree>
      <p:nvGrpSpPr>
        <p:cNvPr id="1" name=""/>
        <p:cNvGrpSpPr/>
        <p:nvPr/>
      </p:nvGrpSpPr>
      <p:grpSpPr>
        <a:xfrm>
          <a:off x="0" y="0"/>
          <a:ext cx="0" cy="0"/>
          <a:chOff x="0" y="0"/>
          <a:chExt cx="0" cy="0"/>
        </a:xfrm>
      </p:grpSpPr>
      <p:sp>
        <p:nvSpPr>
          <p:cNvPr id="3" name="Rectangle 2"/>
          <p:cNvSpPr/>
          <p:nvPr userDrawn="1"/>
        </p:nvSpPr>
        <p:spPr>
          <a:xfrm>
            <a:off x="0" y="0"/>
            <a:ext cx="18288000" cy="5596128"/>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5"/>
          <p:cNvSpPr>
            <a:spLocks noGrp="1"/>
          </p:cNvSpPr>
          <p:nvPr>
            <p:ph type="pic" sz="quarter" idx="11"/>
          </p:nvPr>
        </p:nvSpPr>
        <p:spPr>
          <a:xfrm>
            <a:off x="1929384" y="3218688"/>
            <a:ext cx="2423160" cy="4315968"/>
          </a:xfrm>
          <a:prstGeom prst="rect">
            <a:avLst/>
          </a:prstGeom>
        </p:spPr>
        <p:txBody>
          <a:bodyPr/>
          <a:lstStyle/>
          <a:p>
            <a:endParaRPr lang="uk-UA"/>
          </a:p>
        </p:txBody>
      </p:sp>
    </p:spTree>
    <p:extLst>
      <p:ext uri="{BB962C8B-B14F-4D97-AF65-F5344CB8AC3E}">
        <p14:creationId xmlns:p14="http://schemas.microsoft.com/office/powerpoint/2010/main" val="271615018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DEVICES OPT-12">
    <p:spTree>
      <p:nvGrpSpPr>
        <p:cNvPr id="1" name=""/>
        <p:cNvGrpSpPr/>
        <p:nvPr/>
      </p:nvGrpSpPr>
      <p:grpSpPr>
        <a:xfrm>
          <a:off x="0" y="0"/>
          <a:ext cx="0" cy="0"/>
          <a:chOff x="0" y="0"/>
          <a:chExt cx="0" cy="0"/>
        </a:xfrm>
      </p:grpSpPr>
      <p:sp>
        <p:nvSpPr>
          <p:cNvPr id="3" name="Rectangle 2"/>
          <p:cNvSpPr/>
          <p:nvPr userDrawn="1"/>
        </p:nvSpPr>
        <p:spPr>
          <a:xfrm>
            <a:off x="0" y="0"/>
            <a:ext cx="18288000" cy="5596128"/>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5"/>
          <p:cNvSpPr>
            <a:spLocks noGrp="1"/>
          </p:cNvSpPr>
          <p:nvPr>
            <p:ph type="pic" sz="quarter" idx="11"/>
          </p:nvPr>
        </p:nvSpPr>
        <p:spPr>
          <a:xfrm>
            <a:off x="1901952" y="3584448"/>
            <a:ext cx="2194560" cy="3886200"/>
          </a:xfrm>
          <a:prstGeom prst="rect">
            <a:avLst/>
          </a:prstGeom>
        </p:spPr>
        <p:txBody>
          <a:bodyPr/>
          <a:lstStyle/>
          <a:p>
            <a:endParaRPr lang="uk-UA"/>
          </a:p>
        </p:txBody>
      </p:sp>
      <p:sp>
        <p:nvSpPr>
          <p:cNvPr id="11" name="Picture Placeholder 5"/>
          <p:cNvSpPr>
            <a:spLocks noGrp="1"/>
          </p:cNvSpPr>
          <p:nvPr>
            <p:ph type="pic" sz="quarter" idx="12"/>
          </p:nvPr>
        </p:nvSpPr>
        <p:spPr>
          <a:xfrm>
            <a:off x="5468112" y="3584448"/>
            <a:ext cx="2194560" cy="3886200"/>
          </a:xfrm>
          <a:prstGeom prst="rect">
            <a:avLst/>
          </a:prstGeom>
        </p:spPr>
        <p:txBody>
          <a:bodyPr/>
          <a:lstStyle/>
          <a:p>
            <a:endParaRPr lang="uk-UA"/>
          </a:p>
        </p:txBody>
      </p:sp>
      <p:sp>
        <p:nvSpPr>
          <p:cNvPr id="12" name="Picture Placeholder 5"/>
          <p:cNvSpPr>
            <a:spLocks noGrp="1"/>
          </p:cNvSpPr>
          <p:nvPr>
            <p:ph type="pic" sz="quarter" idx="13"/>
          </p:nvPr>
        </p:nvSpPr>
        <p:spPr>
          <a:xfrm>
            <a:off x="3520440" y="3264408"/>
            <a:ext cx="2542032" cy="4526280"/>
          </a:xfrm>
          <a:prstGeom prst="rect">
            <a:avLst/>
          </a:prstGeom>
        </p:spPr>
        <p:txBody>
          <a:bodyPr/>
          <a:lstStyle/>
          <a:p>
            <a:endParaRPr lang="uk-UA"/>
          </a:p>
        </p:txBody>
      </p:sp>
    </p:spTree>
    <p:extLst>
      <p:ext uri="{BB962C8B-B14F-4D97-AF65-F5344CB8AC3E}">
        <p14:creationId xmlns:p14="http://schemas.microsoft.com/office/powerpoint/2010/main" val="3725685958"/>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ARK TOP SLIDE">
    <p:spTree>
      <p:nvGrpSpPr>
        <p:cNvPr id="1" name=""/>
        <p:cNvGrpSpPr/>
        <p:nvPr/>
      </p:nvGrpSpPr>
      <p:grpSpPr>
        <a:xfrm>
          <a:off x="0" y="0"/>
          <a:ext cx="0" cy="0"/>
          <a:chOff x="0" y="0"/>
          <a:chExt cx="0" cy="0"/>
        </a:xfrm>
      </p:grpSpPr>
      <p:sp>
        <p:nvSpPr>
          <p:cNvPr id="3" name="Rectangle 2"/>
          <p:cNvSpPr/>
          <p:nvPr userDrawn="1"/>
        </p:nvSpPr>
        <p:spPr>
          <a:xfrm>
            <a:off x="0" y="0"/>
            <a:ext cx="18288000" cy="5143500"/>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388352149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DEVICES OPT-13">
    <p:spTree>
      <p:nvGrpSpPr>
        <p:cNvPr id="1" name=""/>
        <p:cNvGrpSpPr/>
        <p:nvPr/>
      </p:nvGrpSpPr>
      <p:grpSpPr>
        <a:xfrm>
          <a:off x="0" y="0"/>
          <a:ext cx="0" cy="0"/>
          <a:chOff x="0" y="0"/>
          <a:chExt cx="0" cy="0"/>
        </a:xfrm>
      </p:grpSpPr>
      <p:sp>
        <p:nvSpPr>
          <p:cNvPr id="3" name="Rectangle 2"/>
          <p:cNvSpPr/>
          <p:nvPr userDrawn="1"/>
        </p:nvSpPr>
        <p:spPr>
          <a:xfrm>
            <a:off x="0" y="0"/>
            <a:ext cx="18288000" cy="5596128"/>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5"/>
          <p:cNvSpPr>
            <a:spLocks noGrp="1"/>
          </p:cNvSpPr>
          <p:nvPr>
            <p:ph type="pic" sz="quarter" idx="11"/>
          </p:nvPr>
        </p:nvSpPr>
        <p:spPr>
          <a:xfrm>
            <a:off x="2624328" y="2990088"/>
            <a:ext cx="3730752" cy="4983480"/>
          </a:xfrm>
          <a:prstGeom prst="rect">
            <a:avLst/>
          </a:prstGeom>
        </p:spPr>
        <p:txBody>
          <a:bodyPr/>
          <a:lstStyle/>
          <a:p>
            <a:endParaRPr lang="uk-UA"/>
          </a:p>
        </p:txBody>
      </p:sp>
    </p:spTree>
    <p:extLst>
      <p:ext uri="{BB962C8B-B14F-4D97-AF65-F5344CB8AC3E}">
        <p14:creationId xmlns:p14="http://schemas.microsoft.com/office/powerpoint/2010/main" val="38155746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DEVICES OPT-14">
    <p:spTree>
      <p:nvGrpSpPr>
        <p:cNvPr id="1" name=""/>
        <p:cNvGrpSpPr/>
        <p:nvPr/>
      </p:nvGrpSpPr>
      <p:grpSpPr>
        <a:xfrm>
          <a:off x="0" y="0"/>
          <a:ext cx="0" cy="0"/>
          <a:chOff x="0" y="0"/>
          <a:chExt cx="0" cy="0"/>
        </a:xfrm>
      </p:grpSpPr>
      <p:sp>
        <p:nvSpPr>
          <p:cNvPr id="3" name="Rectangle 2"/>
          <p:cNvSpPr/>
          <p:nvPr userDrawn="1"/>
        </p:nvSpPr>
        <p:spPr>
          <a:xfrm>
            <a:off x="0" y="0"/>
            <a:ext cx="18288000" cy="5596128"/>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p:nvPr>
        </p:nvSpPr>
        <p:spPr>
          <a:xfrm>
            <a:off x="876300" y="571411"/>
            <a:ext cx="5448300" cy="715581"/>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endParaRPr lang="uk-UA"/>
          </a:p>
        </p:txBody>
      </p:sp>
      <p:sp>
        <p:nvSpPr>
          <p:cNvPr id="10" name="Picture Placeholder 2"/>
          <p:cNvSpPr>
            <a:spLocks noGrp="1"/>
          </p:cNvSpPr>
          <p:nvPr>
            <p:ph type="pic" sz="quarter" idx="12"/>
          </p:nvPr>
        </p:nvSpPr>
        <p:spPr>
          <a:xfrm>
            <a:off x="5905500" y="2628900"/>
            <a:ext cx="6477000" cy="3962400"/>
          </a:xfrm>
          <a:prstGeom prst="rect">
            <a:avLst/>
          </a:prstGeom>
        </p:spPr>
        <p:txBody>
          <a:bodyPr/>
          <a:lstStyle>
            <a:lvl1pPr>
              <a:defRPr sz="2000"/>
            </a:lvl1pPr>
          </a:lstStyle>
          <a:p>
            <a:endParaRPr lang="uk-UA"/>
          </a:p>
        </p:txBody>
      </p:sp>
    </p:spTree>
    <p:extLst>
      <p:ext uri="{BB962C8B-B14F-4D97-AF65-F5344CB8AC3E}">
        <p14:creationId xmlns:p14="http://schemas.microsoft.com/office/powerpoint/2010/main" val="158286810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DEVICES OPT-15">
    <p:spTree>
      <p:nvGrpSpPr>
        <p:cNvPr id="1" name=""/>
        <p:cNvGrpSpPr/>
        <p:nvPr/>
      </p:nvGrpSpPr>
      <p:grpSpPr>
        <a:xfrm>
          <a:off x="0" y="0"/>
          <a:ext cx="0" cy="0"/>
          <a:chOff x="0" y="0"/>
          <a:chExt cx="0" cy="0"/>
        </a:xfrm>
      </p:grpSpPr>
      <p:sp>
        <p:nvSpPr>
          <p:cNvPr id="3" name="Rectangle 2"/>
          <p:cNvSpPr/>
          <p:nvPr userDrawn="1"/>
        </p:nvSpPr>
        <p:spPr>
          <a:xfrm>
            <a:off x="0" y="0"/>
            <a:ext cx="18288000" cy="5596128"/>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p:nvPr>
        </p:nvSpPr>
        <p:spPr>
          <a:xfrm>
            <a:off x="876300" y="571411"/>
            <a:ext cx="5448300" cy="715581"/>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endParaRPr lang="uk-UA"/>
          </a:p>
        </p:txBody>
      </p:sp>
      <p:sp>
        <p:nvSpPr>
          <p:cNvPr id="10" name="Picture Placeholder 2"/>
          <p:cNvSpPr>
            <a:spLocks noGrp="1"/>
          </p:cNvSpPr>
          <p:nvPr>
            <p:ph type="pic" sz="quarter" idx="12"/>
          </p:nvPr>
        </p:nvSpPr>
        <p:spPr>
          <a:xfrm>
            <a:off x="1655064" y="2788920"/>
            <a:ext cx="6967728" cy="3986784"/>
          </a:xfrm>
          <a:prstGeom prst="rect">
            <a:avLst/>
          </a:prstGeom>
        </p:spPr>
        <p:txBody>
          <a:bodyPr/>
          <a:lstStyle>
            <a:lvl1pPr>
              <a:defRPr sz="2000"/>
            </a:lvl1pPr>
          </a:lstStyle>
          <a:p>
            <a:endParaRPr lang="uk-UA"/>
          </a:p>
        </p:txBody>
      </p:sp>
    </p:spTree>
    <p:extLst>
      <p:ext uri="{BB962C8B-B14F-4D97-AF65-F5344CB8AC3E}">
        <p14:creationId xmlns:p14="http://schemas.microsoft.com/office/powerpoint/2010/main" val="1573097952"/>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DEVICES OPT-16">
    <p:spTree>
      <p:nvGrpSpPr>
        <p:cNvPr id="1" name=""/>
        <p:cNvGrpSpPr/>
        <p:nvPr/>
      </p:nvGrpSpPr>
      <p:grpSpPr>
        <a:xfrm>
          <a:off x="0" y="0"/>
          <a:ext cx="0" cy="0"/>
          <a:chOff x="0" y="0"/>
          <a:chExt cx="0" cy="0"/>
        </a:xfrm>
      </p:grpSpPr>
      <p:sp>
        <p:nvSpPr>
          <p:cNvPr id="3" name="Rectangle 2"/>
          <p:cNvSpPr/>
          <p:nvPr userDrawn="1"/>
        </p:nvSpPr>
        <p:spPr>
          <a:xfrm>
            <a:off x="0" y="0"/>
            <a:ext cx="18288000" cy="5596128"/>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9"/>
          <p:cNvSpPr>
            <a:spLocks noGrp="1"/>
          </p:cNvSpPr>
          <p:nvPr>
            <p:ph type="pic" sz="quarter" idx="11"/>
          </p:nvPr>
        </p:nvSpPr>
        <p:spPr>
          <a:xfrm>
            <a:off x="4846320" y="3200400"/>
            <a:ext cx="8622792" cy="4846320"/>
          </a:xfrm>
          <a:prstGeom prst="rect">
            <a:avLst/>
          </a:prstGeom>
        </p:spPr>
        <p:txBody>
          <a:bodyPr/>
          <a:lstStyle/>
          <a:p>
            <a:endParaRPr lang="uk-UA"/>
          </a:p>
        </p:txBody>
      </p:sp>
    </p:spTree>
    <p:extLst>
      <p:ext uri="{BB962C8B-B14F-4D97-AF65-F5344CB8AC3E}">
        <p14:creationId xmlns:p14="http://schemas.microsoft.com/office/powerpoint/2010/main" val="1530857641"/>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PORTFOLIO OPT-1">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987552" y="2478024"/>
            <a:ext cx="9052560" cy="5998464"/>
          </a:xfrm>
          <a:prstGeom prst="rect">
            <a:avLst/>
          </a:prstGeom>
          <a:effectLst>
            <a:outerShdw blurRad="127000" dist="38100" dir="5400000" algn="t" rotWithShape="0">
              <a:prstClr val="black">
                <a:alpha val="67000"/>
              </a:prstClr>
            </a:outerShdw>
          </a:effectLst>
        </p:spPr>
        <p:txBody>
          <a:bodyPr/>
          <a:lstStyle>
            <a:lvl1pPr>
              <a:defRPr sz="2000"/>
            </a:lvl1pPr>
          </a:lstStyle>
          <a:p>
            <a:endParaRPr lang="uk-UA"/>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3437340191"/>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PORTFOLIO OPT-2">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2"/>
          <p:cNvSpPr>
            <a:spLocks noGrp="1"/>
          </p:cNvSpPr>
          <p:nvPr>
            <p:ph type="pic" sz="quarter" idx="12"/>
          </p:nvPr>
        </p:nvSpPr>
        <p:spPr>
          <a:xfrm>
            <a:off x="1371600" y="2400300"/>
            <a:ext cx="7315200" cy="5486400"/>
          </a:xfrm>
          <a:prstGeom prst="rect">
            <a:avLst/>
          </a:prstGeom>
          <a:effectLst>
            <a:outerShdw blurRad="127000" dist="38100" dir="5400000" algn="t" rotWithShape="0">
              <a:prstClr val="black">
                <a:alpha val="67000"/>
              </a:prstClr>
            </a:outerShdw>
          </a:effectLst>
        </p:spPr>
        <p:txBody>
          <a:bodyPr/>
          <a:lstStyle>
            <a:lvl1pPr>
              <a:defRPr sz="2000"/>
            </a:lvl1pPr>
          </a:lstStyle>
          <a:p>
            <a:endParaRPr lang="uk-UA"/>
          </a:p>
        </p:txBody>
      </p:sp>
      <p:sp>
        <p:nvSpPr>
          <p:cNvPr id="11" name="Picture Placeholder 2"/>
          <p:cNvSpPr>
            <a:spLocks noGrp="1"/>
          </p:cNvSpPr>
          <p:nvPr>
            <p:ph type="pic" sz="quarter" idx="13"/>
          </p:nvPr>
        </p:nvSpPr>
        <p:spPr>
          <a:xfrm>
            <a:off x="9601200" y="2400300"/>
            <a:ext cx="7315200" cy="5486400"/>
          </a:xfrm>
          <a:prstGeom prst="rect">
            <a:avLst/>
          </a:prstGeom>
          <a:effectLst>
            <a:outerShdw blurRad="127000" dist="38100" dir="5400000" algn="t" rotWithShape="0">
              <a:prstClr val="black">
                <a:alpha val="67000"/>
              </a:prstClr>
            </a:outerShdw>
          </a:effectLst>
        </p:spPr>
        <p:txBody>
          <a:bodyPr/>
          <a:lstStyle>
            <a:lvl1pPr>
              <a:defRPr sz="2000"/>
            </a:lvl1pPr>
          </a:lstStyle>
          <a:p>
            <a:endParaRPr lang="uk-UA"/>
          </a:p>
        </p:txBody>
      </p:sp>
    </p:spTree>
    <p:extLst>
      <p:ext uri="{BB962C8B-B14F-4D97-AF65-F5344CB8AC3E}">
        <p14:creationId xmlns:p14="http://schemas.microsoft.com/office/powerpoint/2010/main" val="3472348581"/>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PORTFOLIO OPT-3">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2"/>
          <p:cNvSpPr>
            <a:spLocks noGrp="1"/>
          </p:cNvSpPr>
          <p:nvPr>
            <p:ph type="pic" sz="quarter" idx="12"/>
          </p:nvPr>
        </p:nvSpPr>
        <p:spPr>
          <a:xfrm>
            <a:off x="1257300" y="2752623"/>
            <a:ext cx="5029200" cy="2743200"/>
          </a:xfrm>
          <a:prstGeom prst="rect">
            <a:avLst/>
          </a:prstGeom>
          <a:effectLst>
            <a:outerShdw blurRad="88900" dist="38100" dir="5400000" algn="t" rotWithShape="0">
              <a:prstClr val="black">
                <a:alpha val="67000"/>
              </a:prstClr>
            </a:outerShdw>
          </a:effectLst>
        </p:spPr>
        <p:txBody>
          <a:bodyPr/>
          <a:lstStyle>
            <a:lvl1pPr>
              <a:defRPr sz="2000"/>
            </a:lvl1pPr>
          </a:lstStyle>
          <a:p>
            <a:endParaRPr lang="uk-UA"/>
          </a:p>
        </p:txBody>
      </p:sp>
      <p:sp>
        <p:nvSpPr>
          <p:cNvPr id="11" name="Picture Placeholder 2"/>
          <p:cNvSpPr>
            <a:spLocks noGrp="1"/>
          </p:cNvSpPr>
          <p:nvPr>
            <p:ph type="pic" sz="quarter" idx="13"/>
          </p:nvPr>
        </p:nvSpPr>
        <p:spPr>
          <a:xfrm>
            <a:off x="12001500" y="2752623"/>
            <a:ext cx="5029200" cy="2743200"/>
          </a:xfrm>
          <a:prstGeom prst="rect">
            <a:avLst/>
          </a:prstGeom>
          <a:effectLst>
            <a:outerShdw blurRad="88900" dist="38100" dir="5400000" algn="t" rotWithShape="0">
              <a:prstClr val="black">
                <a:alpha val="67000"/>
              </a:prstClr>
            </a:outerShdw>
          </a:effectLst>
        </p:spPr>
        <p:txBody>
          <a:bodyPr/>
          <a:lstStyle>
            <a:lvl1pPr>
              <a:defRPr sz="2000"/>
            </a:lvl1pPr>
          </a:lstStyle>
          <a:p>
            <a:endParaRPr lang="uk-UA"/>
          </a:p>
        </p:txBody>
      </p:sp>
      <p:sp>
        <p:nvSpPr>
          <p:cNvPr id="12" name="Picture Placeholder 2"/>
          <p:cNvSpPr>
            <a:spLocks noGrp="1"/>
          </p:cNvSpPr>
          <p:nvPr>
            <p:ph type="pic" sz="quarter" idx="14"/>
          </p:nvPr>
        </p:nvSpPr>
        <p:spPr>
          <a:xfrm>
            <a:off x="6629400" y="2752623"/>
            <a:ext cx="5029200" cy="2743200"/>
          </a:xfrm>
          <a:prstGeom prst="rect">
            <a:avLst/>
          </a:prstGeom>
          <a:effectLst>
            <a:outerShdw blurRad="88900" dist="38100" dir="5400000" algn="t" rotWithShape="0">
              <a:prstClr val="black">
                <a:alpha val="67000"/>
              </a:prstClr>
            </a:outerShdw>
          </a:effectLst>
        </p:spPr>
        <p:txBody>
          <a:bodyPr/>
          <a:lstStyle>
            <a:lvl1pPr>
              <a:defRPr sz="2000"/>
            </a:lvl1pPr>
          </a:lstStyle>
          <a:p>
            <a:endParaRPr lang="uk-UA"/>
          </a:p>
        </p:txBody>
      </p:sp>
    </p:spTree>
    <p:extLst>
      <p:ext uri="{BB962C8B-B14F-4D97-AF65-F5344CB8AC3E}">
        <p14:creationId xmlns:p14="http://schemas.microsoft.com/office/powerpoint/2010/main" val="1916747259"/>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PORTFOLIO OPT-4">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3" name="Picture Placeholder 2"/>
          <p:cNvSpPr>
            <a:spLocks noGrp="1"/>
          </p:cNvSpPr>
          <p:nvPr>
            <p:ph type="pic" sz="quarter" idx="12"/>
          </p:nvPr>
        </p:nvSpPr>
        <p:spPr>
          <a:xfrm>
            <a:off x="1257300" y="2400300"/>
            <a:ext cx="5029200" cy="5029200"/>
          </a:xfrm>
          <a:prstGeom prst="rect">
            <a:avLst/>
          </a:prstGeom>
          <a:effectLst>
            <a:outerShdw blurRad="127000" dist="38100" dir="5400000" algn="t" rotWithShape="0">
              <a:prstClr val="black">
                <a:alpha val="67000"/>
              </a:prstClr>
            </a:outerShdw>
          </a:effectLst>
        </p:spPr>
        <p:txBody>
          <a:bodyPr/>
          <a:lstStyle>
            <a:lvl1pPr>
              <a:defRPr sz="2000"/>
            </a:lvl1pPr>
          </a:lstStyle>
          <a:p>
            <a:endParaRPr lang="uk-UA"/>
          </a:p>
        </p:txBody>
      </p:sp>
      <p:sp>
        <p:nvSpPr>
          <p:cNvPr id="14" name="Picture Placeholder 2"/>
          <p:cNvSpPr>
            <a:spLocks noGrp="1"/>
          </p:cNvSpPr>
          <p:nvPr>
            <p:ph type="pic" sz="quarter" idx="13"/>
          </p:nvPr>
        </p:nvSpPr>
        <p:spPr>
          <a:xfrm>
            <a:off x="12001500" y="2400300"/>
            <a:ext cx="5029200" cy="5029200"/>
          </a:xfrm>
          <a:prstGeom prst="rect">
            <a:avLst/>
          </a:prstGeom>
          <a:effectLst>
            <a:outerShdw blurRad="127000" dist="38100" dir="5400000" algn="t" rotWithShape="0">
              <a:prstClr val="black">
                <a:alpha val="67000"/>
              </a:prstClr>
            </a:outerShdw>
          </a:effectLst>
        </p:spPr>
        <p:txBody>
          <a:bodyPr/>
          <a:lstStyle>
            <a:lvl1pPr>
              <a:defRPr sz="2000"/>
            </a:lvl1pPr>
          </a:lstStyle>
          <a:p>
            <a:endParaRPr lang="uk-UA"/>
          </a:p>
        </p:txBody>
      </p:sp>
      <p:sp>
        <p:nvSpPr>
          <p:cNvPr id="15" name="Picture Placeholder 2"/>
          <p:cNvSpPr>
            <a:spLocks noGrp="1"/>
          </p:cNvSpPr>
          <p:nvPr>
            <p:ph type="pic" sz="quarter" idx="14"/>
          </p:nvPr>
        </p:nvSpPr>
        <p:spPr>
          <a:xfrm>
            <a:off x="6629400" y="2400300"/>
            <a:ext cx="5029200" cy="5029200"/>
          </a:xfrm>
          <a:prstGeom prst="rect">
            <a:avLst/>
          </a:prstGeom>
          <a:effectLst>
            <a:outerShdw blurRad="127000" dist="38100" dir="5400000" algn="t" rotWithShape="0">
              <a:prstClr val="black">
                <a:alpha val="67000"/>
              </a:prstClr>
            </a:outerShdw>
          </a:effectLst>
        </p:spPr>
        <p:txBody>
          <a:bodyPr/>
          <a:lstStyle>
            <a:lvl1pPr>
              <a:defRPr sz="2000"/>
            </a:lvl1pPr>
          </a:lstStyle>
          <a:p>
            <a:endParaRPr lang="uk-UA"/>
          </a:p>
        </p:txBody>
      </p:sp>
    </p:spTree>
    <p:extLst>
      <p:ext uri="{BB962C8B-B14F-4D97-AF65-F5344CB8AC3E}">
        <p14:creationId xmlns:p14="http://schemas.microsoft.com/office/powerpoint/2010/main" val="1400998396"/>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PORTFOLIO OPT-5">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2286000" y="2404872"/>
            <a:ext cx="1828800" cy="1828800"/>
          </a:xfrm>
          <a:prstGeom prst="rect">
            <a:avLst/>
          </a:prstGeom>
        </p:spPr>
        <p:txBody>
          <a:bodyPr/>
          <a:lstStyle>
            <a:lvl1pPr>
              <a:defRPr sz="2000"/>
            </a:lvl1pPr>
          </a:lstStyle>
          <a:p>
            <a:endParaRPr lang="uk-UA"/>
          </a:p>
        </p:txBody>
      </p:sp>
      <p:sp>
        <p:nvSpPr>
          <p:cNvPr id="10" name="Picture Placeholder 5"/>
          <p:cNvSpPr>
            <a:spLocks noGrp="1"/>
          </p:cNvSpPr>
          <p:nvPr>
            <p:ph type="pic" sz="quarter" idx="12"/>
          </p:nvPr>
        </p:nvSpPr>
        <p:spPr>
          <a:xfrm>
            <a:off x="2286000" y="4233672"/>
            <a:ext cx="1828800" cy="1828800"/>
          </a:xfrm>
          <a:prstGeom prst="rect">
            <a:avLst/>
          </a:prstGeom>
        </p:spPr>
        <p:txBody>
          <a:bodyPr/>
          <a:lstStyle>
            <a:lvl1pPr>
              <a:defRPr sz="2000"/>
            </a:lvl1pPr>
          </a:lstStyle>
          <a:p>
            <a:endParaRPr lang="uk-UA"/>
          </a:p>
        </p:txBody>
      </p:sp>
      <p:sp>
        <p:nvSpPr>
          <p:cNvPr id="11" name="Picture Placeholder 5"/>
          <p:cNvSpPr>
            <a:spLocks noGrp="1"/>
          </p:cNvSpPr>
          <p:nvPr>
            <p:ph type="pic" sz="quarter" idx="13"/>
          </p:nvPr>
        </p:nvSpPr>
        <p:spPr>
          <a:xfrm>
            <a:off x="2286000" y="6062472"/>
            <a:ext cx="1828800" cy="1828800"/>
          </a:xfrm>
          <a:prstGeom prst="rect">
            <a:avLst/>
          </a:prstGeom>
        </p:spPr>
        <p:txBody>
          <a:bodyPr/>
          <a:lstStyle>
            <a:lvl1pPr>
              <a:defRPr sz="2000"/>
            </a:lvl1pPr>
          </a:lstStyle>
          <a:p>
            <a:endParaRPr lang="uk-UA"/>
          </a:p>
        </p:txBody>
      </p:sp>
      <p:sp>
        <p:nvSpPr>
          <p:cNvPr id="12" name="Picture Placeholder 5"/>
          <p:cNvSpPr>
            <a:spLocks noGrp="1"/>
          </p:cNvSpPr>
          <p:nvPr>
            <p:ph type="pic" sz="quarter" idx="14"/>
          </p:nvPr>
        </p:nvSpPr>
        <p:spPr>
          <a:xfrm>
            <a:off x="4114800" y="2404872"/>
            <a:ext cx="1828800" cy="1828800"/>
          </a:xfrm>
          <a:prstGeom prst="rect">
            <a:avLst/>
          </a:prstGeom>
        </p:spPr>
        <p:txBody>
          <a:bodyPr/>
          <a:lstStyle>
            <a:lvl1pPr>
              <a:defRPr sz="2000"/>
            </a:lvl1pPr>
          </a:lstStyle>
          <a:p>
            <a:endParaRPr lang="uk-UA"/>
          </a:p>
        </p:txBody>
      </p:sp>
      <p:sp>
        <p:nvSpPr>
          <p:cNvPr id="14" name="Picture Placeholder 5"/>
          <p:cNvSpPr>
            <a:spLocks noGrp="1"/>
          </p:cNvSpPr>
          <p:nvPr>
            <p:ph type="pic" sz="quarter" idx="16"/>
          </p:nvPr>
        </p:nvSpPr>
        <p:spPr>
          <a:xfrm>
            <a:off x="4114800" y="6062472"/>
            <a:ext cx="1828800" cy="1828800"/>
          </a:xfrm>
          <a:prstGeom prst="rect">
            <a:avLst/>
          </a:prstGeom>
        </p:spPr>
        <p:txBody>
          <a:bodyPr/>
          <a:lstStyle>
            <a:lvl1pPr>
              <a:defRPr sz="2000"/>
            </a:lvl1pPr>
          </a:lstStyle>
          <a:p>
            <a:endParaRPr lang="uk-UA"/>
          </a:p>
        </p:txBody>
      </p:sp>
      <p:sp>
        <p:nvSpPr>
          <p:cNvPr id="15" name="Picture Placeholder 5"/>
          <p:cNvSpPr>
            <a:spLocks noGrp="1"/>
          </p:cNvSpPr>
          <p:nvPr>
            <p:ph type="pic" sz="quarter" idx="17"/>
          </p:nvPr>
        </p:nvSpPr>
        <p:spPr>
          <a:xfrm>
            <a:off x="5943600" y="2404872"/>
            <a:ext cx="1828800" cy="1828800"/>
          </a:xfrm>
          <a:prstGeom prst="rect">
            <a:avLst/>
          </a:prstGeom>
        </p:spPr>
        <p:txBody>
          <a:bodyPr/>
          <a:lstStyle>
            <a:lvl1pPr>
              <a:defRPr sz="2000"/>
            </a:lvl1pPr>
          </a:lstStyle>
          <a:p>
            <a:endParaRPr lang="uk-UA"/>
          </a:p>
        </p:txBody>
      </p:sp>
      <p:sp>
        <p:nvSpPr>
          <p:cNvPr id="16" name="Picture Placeholder 5"/>
          <p:cNvSpPr>
            <a:spLocks noGrp="1"/>
          </p:cNvSpPr>
          <p:nvPr>
            <p:ph type="pic" sz="quarter" idx="18"/>
          </p:nvPr>
        </p:nvSpPr>
        <p:spPr>
          <a:xfrm>
            <a:off x="5943600" y="4233672"/>
            <a:ext cx="1828800" cy="1828800"/>
          </a:xfrm>
          <a:prstGeom prst="rect">
            <a:avLst/>
          </a:prstGeom>
        </p:spPr>
        <p:txBody>
          <a:bodyPr/>
          <a:lstStyle>
            <a:lvl1pPr>
              <a:defRPr sz="2000"/>
            </a:lvl1pPr>
          </a:lstStyle>
          <a:p>
            <a:endParaRPr lang="uk-UA"/>
          </a:p>
        </p:txBody>
      </p:sp>
      <p:sp>
        <p:nvSpPr>
          <p:cNvPr id="17" name="Picture Placeholder 5"/>
          <p:cNvSpPr>
            <a:spLocks noGrp="1"/>
          </p:cNvSpPr>
          <p:nvPr>
            <p:ph type="pic" sz="quarter" idx="19"/>
          </p:nvPr>
        </p:nvSpPr>
        <p:spPr>
          <a:xfrm>
            <a:off x="5943600" y="6062472"/>
            <a:ext cx="1828800" cy="1828800"/>
          </a:xfrm>
          <a:prstGeom prst="rect">
            <a:avLst/>
          </a:prstGeom>
        </p:spPr>
        <p:txBody>
          <a:bodyPr/>
          <a:lstStyle>
            <a:lvl1pPr>
              <a:defRPr sz="2000"/>
            </a:lvl1pPr>
          </a:lstStyle>
          <a:p>
            <a:endParaRPr lang="uk-UA"/>
          </a:p>
        </p:txBody>
      </p:sp>
      <p:sp>
        <p:nvSpPr>
          <p:cNvPr id="18" name="Picture Placeholder 5"/>
          <p:cNvSpPr>
            <a:spLocks noGrp="1"/>
          </p:cNvSpPr>
          <p:nvPr>
            <p:ph type="pic" sz="quarter" idx="20"/>
          </p:nvPr>
        </p:nvSpPr>
        <p:spPr>
          <a:xfrm>
            <a:off x="4114800" y="4233672"/>
            <a:ext cx="1828800" cy="1828800"/>
          </a:xfrm>
          <a:prstGeom prst="rect">
            <a:avLst/>
          </a:prstGeom>
        </p:spPr>
        <p:txBody>
          <a:bodyPr/>
          <a:lstStyle>
            <a:lvl1pPr>
              <a:defRPr sz="2000"/>
            </a:lvl1pPr>
          </a:lstStyle>
          <a:p>
            <a:endParaRPr lang="uk-UA"/>
          </a:p>
        </p:txBody>
      </p:sp>
    </p:spTree>
    <p:extLst>
      <p:ext uri="{BB962C8B-B14F-4D97-AF65-F5344CB8AC3E}">
        <p14:creationId xmlns:p14="http://schemas.microsoft.com/office/powerpoint/2010/main" val="1348509339"/>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PORTFOLIO OPT-6">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2"/>
          <p:cNvSpPr>
            <a:spLocks noGrp="1"/>
          </p:cNvSpPr>
          <p:nvPr>
            <p:ph type="pic" sz="quarter" idx="12"/>
          </p:nvPr>
        </p:nvSpPr>
        <p:spPr>
          <a:xfrm>
            <a:off x="0" y="2400300"/>
            <a:ext cx="3657600" cy="2743200"/>
          </a:xfrm>
          <a:prstGeom prst="rect">
            <a:avLst/>
          </a:prstGeom>
          <a:ln w="12700">
            <a:solidFill>
              <a:schemeClr val="bg1"/>
            </a:solidFill>
          </a:ln>
          <a:effectLst/>
        </p:spPr>
        <p:txBody>
          <a:bodyPr/>
          <a:lstStyle>
            <a:lvl1pPr>
              <a:defRPr sz="2000"/>
            </a:lvl1pPr>
          </a:lstStyle>
          <a:p>
            <a:endParaRPr lang="uk-UA"/>
          </a:p>
        </p:txBody>
      </p:sp>
      <p:sp>
        <p:nvSpPr>
          <p:cNvPr id="14" name="Picture Placeholder 2"/>
          <p:cNvSpPr>
            <a:spLocks noGrp="1"/>
          </p:cNvSpPr>
          <p:nvPr>
            <p:ph type="pic" sz="quarter" idx="14"/>
          </p:nvPr>
        </p:nvSpPr>
        <p:spPr>
          <a:xfrm>
            <a:off x="0" y="5148072"/>
            <a:ext cx="3657600" cy="2743200"/>
          </a:xfrm>
          <a:prstGeom prst="rect">
            <a:avLst/>
          </a:prstGeom>
          <a:ln w="12700">
            <a:solidFill>
              <a:schemeClr val="bg1"/>
            </a:solidFill>
          </a:ln>
          <a:effectLst/>
        </p:spPr>
        <p:txBody>
          <a:bodyPr/>
          <a:lstStyle>
            <a:lvl1pPr>
              <a:defRPr sz="2000"/>
            </a:lvl1pPr>
          </a:lstStyle>
          <a:p>
            <a:endParaRPr lang="uk-UA"/>
          </a:p>
        </p:txBody>
      </p:sp>
      <p:sp>
        <p:nvSpPr>
          <p:cNvPr id="20" name="Picture Placeholder 2"/>
          <p:cNvSpPr>
            <a:spLocks noGrp="1"/>
          </p:cNvSpPr>
          <p:nvPr>
            <p:ph type="pic" sz="quarter" idx="15"/>
          </p:nvPr>
        </p:nvSpPr>
        <p:spPr>
          <a:xfrm>
            <a:off x="3657600" y="2400300"/>
            <a:ext cx="3657600" cy="2743200"/>
          </a:xfrm>
          <a:prstGeom prst="rect">
            <a:avLst/>
          </a:prstGeom>
          <a:ln w="12700">
            <a:solidFill>
              <a:schemeClr val="bg1"/>
            </a:solidFill>
          </a:ln>
          <a:effectLst/>
        </p:spPr>
        <p:txBody>
          <a:bodyPr/>
          <a:lstStyle>
            <a:lvl1pPr>
              <a:defRPr sz="2000"/>
            </a:lvl1pPr>
          </a:lstStyle>
          <a:p>
            <a:endParaRPr lang="uk-UA"/>
          </a:p>
        </p:txBody>
      </p:sp>
      <p:sp>
        <p:nvSpPr>
          <p:cNvPr id="21" name="Picture Placeholder 2"/>
          <p:cNvSpPr>
            <a:spLocks noGrp="1"/>
          </p:cNvSpPr>
          <p:nvPr>
            <p:ph type="pic" sz="quarter" idx="16"/>
          </p:nvPr>
        </p:nvSpPr>
        <p:spPr>
          <a:xfrm>
            <a:off x="3657600" y="5148072"/>
            <a:ext cx="3657600" cy="2743200"/>
          </a:xfrm>
          <a:prstGeom prst="rect">
            <a:avLst/>
          </a:prstGeom>
          <a:ln w="12700">
            <a:solidFill>
              <a:schemeClr val="bg1"/>
            </a:solidFill>
          </a:ln>
          <a:effectLst/>
        </p:spPr>
        <p:txBody>
          <a:bodyPr/>
          <a:lstStyle>
            <a:lvl1pPr>
              <a:defRPr sz="2000"/>
            </a:lvl1pPr>
          </a:lstStyle>
          <a:p>
            <a:endParaRPr lang="uk-UA"/>
          </a:p>
        </p:txBody>
      </p:sp>
      <p:sp>
        <p:nvSpPr>
          <p:cNvPr id="22" name="Picture Placeholder 2"/>
          <p:cNvSpPr>
            <a:spLocks noGrp="1"/>
          </p:cNvSpPr>
          <p:nvPr>
            <p:ph type="pic" sz="quarter" idx="17"/>
          </p:nvPr>
        </p:nvSpPr>
        <p:spPr>
          <a:xfrm>
            <a:off x="7315200" y="2400300"/>
            <a:ext cx="3657600" cy="2743200"/>
          </a:xfrm>
          <a:prstGeom prst="rect">
            <a:avLst/>
          </a:prstGeom>
          <a:ln w="12700">
            <a:solidFill>
              <a:schemeClr val="bg1"/>
            </a:solidFill>
          </a:ln>
          <a:effectLst/>
        </p:spPr>
        <p:txBody>
          <a:bodyPr/>
          <a:lstStyle>
            <a:lvl1pPr>
              <a:defRPr sz="2000"/>
            </a:lvl1pPr>
          </a:lstStyle>
          <a:p>
            <a:endParaRPr lang="uk-UA"/>
          </a:p>
        </p:txBody>
      </p:sp>
      <p:sp>
        <p:nvSpPr>
          <p:cNvPr id="23" name="Picture Placeholder 2"/>
          <p:cNvSpPr>
            <a:spLocks noGrp="1"/>
          </p:cNvSpPr>
          <p:nvPr>
            <p:ph type="pic" sz="quarter" idx="18"/>
          </p:nvPr>
        </p:nvSpPr>
        <p:spPr>
          <a:xfrm>
            <a:off x="7315200" y="5148072"/>
            <a:ext cx="3657600" cy="2743200"/>
          </a:xfrm>
          <a:prstGeom prst="rect">
            <a:avLst/>
          </a:prstGeom>
          <a:ln w="12700">
            <a:solidFill>
              <a:schemeClr val="bg1"/>
            </a:solidFill>
          </a:ln>
          <a:effectLst/>
        </p:spPr>
        <p:txBody>
          <a:bodyPr/>
          <a:lstStyle>
            <a:lvl1pPr>
              <a:defRPr sz="2000"/>
            </a:lvl1pPr>
          </a:lstStyle>
          <a:p>
            <a:endParaRPr lang="uk-UA"/>
          </a:p>
        </p:txBody>
      </p:sp>
      <p:sp>
        <p:nvSpPr>
          <p:cNvPr id="24" name="Picture Placeholder 2"/>
          <p:cNvSpPr>
            <a:spLocks noGrp="1"/>
          </p:cNvSpPr>
          <p:nvPr>
            <p:ph type="pic" sz="quarter" idx="19"/>
          </p:nvPr>
        </p:nvSpPr>
        <p:spPr>
          <a:xfrm>
            <a:off x="10972800" y="2400300"/>
            <a:ext cx="3657600" cy="2743200"/>
          </a:xfrm>
          <a:prstGeom prst="rect">
            <a:avLst/>
          </a:prstGeom>
          <a:ln w="12700">
            <a:solidFill>
              <a:schemeClr val="bg1"/>
            </a:solidFill>
          </a:ln>
          <a:effectLst/>
        </p:spPr>
        <p:txBody>
          <a:bodyPr/>
          <a:lstStyle>
            <a:lvl1pPr>
              <a:defRPr sz="2000"/>
            </a:lvl1pPr>
          </a:lstStyle>
          <a:p>
            <a:endParaRPr lang="uk-UA"/>
          </a:p>
        </p:txBody>
      </p:sp>
      <p:sp>
        <p:nvSpPr>
          <p:cNvPr id="25" name="Picture Placeholder 2"/>
          <p:cNvSpPr>
            <a:spLocks noGrp="1"/>
          </p:cNvSpPr>
          <p:nvPr>
            <p:ph type="pic" sz="quarter" idx="20"/>
          </p:nvPr>
        </p:nvSpPr>
        <p:spPr>
          <a:xfrm>
            <a:off x="10972800" y="5148072"/>
            <a:ext cx="3657600" cy="2743200"/>
          </a:xfrm>
          <a:prstGeom prst="rect">
            <a:avLst/>
          </a:prstGeom>
          <a:ln w="12700">
            <a:solidFill>
              <a:schemeClr val="bg1"/>
            </a:solidFill>
          </a:ln>
          <a:effectLst/>
        </p:spPr>
        <p:txBody>
          <a:bodyPr/>
          <a:lstStyle>
            <a:lvl1pPr>
              <a:defRPr sz="2000"/>
            </a:lvl1pPr>
          </a:lstStyle>
          <a:p>
            <a:endParaRPr lang="uk-UA"/>
          </a:p>
        </p:txBody>
      </p:sp>
      <p:sp>
        <p:nvSpPr>
          <p:cNvPr id="26" name="Picture Placeholder 2"/>
          <p:cNvSpPr>
            <a:spLocks noGrp="1"/>
          </p:cNvSpPr>
          <p:nvPr>
            <p:ph type="pic" sz="quarter" idx="21"/>
          </p:nvPr>
        </p:nvSpPr>
        <p:spPr>
          <a:xfrm>
            <a:off x="14630400" y="2400300"/>
            <a:ext cx="3657600" cy="2743200"/>
          </a:xfrm>
          <a:prstGeom prst="rect">
            <a:avLst/>
          </a:prstGeom>
          <a:ln w="12700">
            <a:solidFill>
              <a:schemeClr val="bg1"/>
            </a:solidFill>
          </a:ln>
          <a:effectLst/>
        </p:spPr>
        <p:txBody>
          <a:bodyPr/>
          <a:lstStyle>
            <a:lvl1pPr>
              <a:defRPr sz="2000"/>
            </a:lvl1pPr>
          </a:lstStyle>
          <a:p>
            <a:endParaRPr lang="uk-UA"/>
          </a:p>
        </p:txBody>
      </p:sp>
      <p:sp>
        <p:nvSpPr>
          <p:cNvPr id="27" name="Picture Placeholder 2"/>
          <p:cNvSpPr>
            <a:spLocks noGrp="1"/>
          </p:cNvSpPr>
          <p:nvPr>
            <p:ph type="pic" sz="quarter" idx="22"/>
          </p:nvPr>
        </p:nvSpPr>
        <p:spPr>
          <a:xfrm>
            <a:off x="14630400" y="5148072"/>
            <a:ext cx="3657600" cy="2743200"/>
          </a:xfrm>
          <a:prstGeom prst="rect">
            <a:avLst/>
          </a:prstGeom>
          <a:ln w="12700">
            <a:solidFill>
              <a:schemeClr val="bg1"/>
            </a:solidFill>
          </a:ln>
          <a:effectLst/>
        </p:spPr>
        <p:txBody>
          <a:bodyPr/>
          <a:lstStyle>
            <a:lvl1pPr>
              <a:defRPr sz="2000"/>
            </a:lvl1pPr>
          </a:lstStyle>
          <a:p>
            <a:endParaRPr lang="uk-UA"/>
          </a:p>
        </p:txBody>
      </p:sp>
    </p:spTree>
    <p:extLst>
      <p:ext uri="{BB962C8B-B14F-4D97-AF65-F5344CB8AC3E}">
        <p14:creationId xmlns:p14="http://schemas.microsoft.com/office/powerpoint/2010/main" val="329846816"/>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ARK MIDDLE">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Rectangle 9"/>
          <p:cNvSpPr/>
          <p:nvPr userDrawn="1"/>
        </p:nvSpPr>
        <p:spPr>
          <a:xfrm>
            <a:off x="0" y="2400300"/>
            <a:ext cx="18288000" cy="5486400"/>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spTree>
    <p:extLst>
      <p:ext uri="{BB962C8B-B14F-4D97-AF65-F5344CB8AC3E}">
        <p14:creationId xmlns:p14="http://schemas.microsoft.com/office/powerpoint/2010/main" val="5675181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PORTFOLIO OPT-7">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2"/>
          <p:cNvSpPr>
            <a:spLocks noGrp="1"/>
          </p:cNvSpPr>
          <p:nvPr>
            <p:ph type="pic" sz="quarter" idx="12"/>
          </p:nvPr>
        </p:nvSpPr>
        <p:spPr>
          <a:xfrm>
            <a:off x="0" y="2400300"/>
            <a:ext cx="4572000" cy="2743200"/>
          </a:xfrm>
          <a:prstGeom prst="rect">
            <a:avLst/>
          </a:prstGeom>
          <a:effectLst>
            <a:outerShdw blurRad="292100" dist="38100" dir="5400000" algn="t" rotWithShape="0">
              <a:prstClr val="black">
                <a:alpha val="67000"/>
              </a:prstClr>
            </a:outerShdw>
          </a:effectLst>
        </p:spPr>
        <p:txBody>
          <a:bodyPr/>
          <a:lstStyle>
            <a:lvl1pPr>
              <a:defRPr sz="2000"/>
            </a:lvl1pPr>
          </a:lstStyle>
          <a:p>
            <a:endParaRPr lang="uk-UA"/>
          </a:p>
        </p:txBody>
      </p:sp>
      <p:sp>
        <p:nvSpPr>
          <p:cNvPr id="13" name="Picture Placeholder 2"/>
          <p:cNvSpPr>
            <a:spLocks noGrp="1"/>
          </p:cNvSpPr>
          <p:nvPr>
            <p:ph type="pic" sz="quarter" idx="13"/>
          </p:nvPr>
        </p:nvSpPr>
        <p:spPr>
          <a:xfrm>
            <a:off x="4572000" y="2400300"/>
            <a:ext cx="4572000" cy="2743200"/>
          </a:xfrm>
          <a:prstGeom prst="rect">
            <a:avLst/>
          </a:prstGeom>
          <a:effectLst>
            <a:outerShdw blurRad="292100" dist="38100" dir="5400000" algn="t" rotWithShape="0">
              <a:prstClr val="black">
                <a:alpha val="67000"/>
              </a:prstClr>
            </a:outerShdw>
          </a:effectLst>
        </p:spPr>
        <p:txBody>
          <a:bodyPr/>
          <a:lstStyle>
            <a:lvl1pPr>
              <a:defRPr sz="2000"/>
            </a:lvl1pPr>
          </a:lstStyle>
          <a:p>
            <a:endParaRPr lang="uk-UA"/>
          </a:p>
        </p:txBody>
      </p:sp>
      <p:sp>
        <p:nvSpPr>
          <p:cNvPr id="14" name="Picture Placeholder 2"/>
          <p:cNvSpPr>
            <a:spLocks noGrp="1"/>
          </p:cNvSpPr>
          <p:nvPr>
            <p:ph type="pic" sz="quarter" idx="14"/>
          </p:nvPr>
        </p:nvSpPr>
        <p:spPr>
          <a:xfrm>
            <a:off x="0" y="5148072"/>
            <a:ext cx="4572000" cy="2743200"/>
          </a:xfrm>
          <a:prstGeom prst="rect">
            <a:avLst/>
          </a:prstGeom>
          <a:effectLst>
            <a:outerShdw blurRad="292100" dist="38100" dir="5400000" algn="t" rotWithShape="0">
              <a:prstClr val="black">
                <a:alpha val="67000"/>
              </a:prstClr>
            </a:outerShdw>
          </a:effectLst>
        </p:spPr>
        <p:txBody>
          <a:bodyPr/>
          <a:lstStyle>
            <a:lvl1pPr>
              <a:defRPr sz="2000"/>
            </a:lvl1pPr>
          </a:lstStyle>
          <a:p>
            <a:endParaRPr lang="uk-UA"/>
          </a:p>
        </p:txBody>
      </p:sp>
      <p:sp>
        <p:nvSpPr>
          <p:cNvPr id="15" name="Picture Placeholder 2"/>
          <p:cNvSpPr>
            <a:spLocks noGrp="1"/>
          </p:cNvSpPr>
          <p:nvPr>
            <p:ph type="pic" sz="quarter" idx="15"/>
          </p:nvPr>
        </p:nvSpPr>
        <p:spPr>
          <a:xfrm>
            <a:off x="4572000" y="5148072"/>
            <a:ext cx="4572000" cy="2743200"/>
          </a:xfrm>
          <a:prstGeom prst="rect">
            <a:avLst/>
          </a:prstGeom>
          <a:effectLst>
            <a:outerShdw blurRad="292100" dist="38100" dir="5400000" algn="t" rotWithShape="0">
              <a:prstClr val="black">
                <a:alpha val="67000"/>
              </a:prstClr>
            </a:outerShdw>
          </a:effectLst>
        </p:spPr>
        <p:txBody>
          <a:bodyPr/>
          <a:lstStyle>
            <a:lvl1pPr>
              <a:defRPr sz="2000"/>
            </a:lvl1pPr>
          </a:lstStyle>
          <a:p>
            <a:endParaRPr lang="uk-UA"/>
          </a:p>
        </p:txBody>
      </p:sp>
    </p:spTree>
    <p:extLst>
      <p:ext uri="{BB962C8B-B14F-4D97-AF65-F5344CB8AC3E}">
        <p14:creationId xmlns:p14="http://schemas.microsoft.com/office/powerpoint/2010/main" val="267673552"/>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PORTFOLIO OPT-8">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0" y="5143500"/>
            <a:ext cx="4572000" cy="2743200"/>
          </a:xfrm>
          <a:prstGeom prst="rect">
            <a:avLst/>
          </a:prstGeom>
        </p:spPr>
        <p:txBody>
          <a:bodyPr/>
          <a:lstStyle/>
          <a:p>
            <a:endParaRPr lang="uk-UA"/>
          </a:p>
        </p:txBody>
      </p:sp>
      <p:sp>
        <p:nvSpPr>
          <p:cNvPr id="11" name="Picture Placeholder 5"/>
          <p:cNvSpPr>
            <a:spLocks noGrp="1"/>
          </p:cNvSpPr>
          <p:nvPr>
            <p:ph type="pic" sz="quarter" idx="12"/>
          </p:nvPr>
        </p:nvSpPr>
        <p:spPr>
          <a:xfrm>
            <a:off x="4572000" y="2400300"/>
            <a:ext cx="4572000" cy="2743200"/>
          </a:xfrm>
          <a:prstGeom prst="rect">
            <a:avLst/>
          </a:prstGeom>
        </p:spPr>
        <p:txBody>
          <a:bodyPr/>
          <a:lstStyle/>
          <a:p>
            <a:endParaRPr lang="uk-UA"/>
          </a:p>
        </p:txBody>
      </p:sp>
      <p:sp>
        <p:nvSpPr>
          <p:cNvPr id="12" name="Picture Placeholder 5"/>
          <p:cNvSpPr>
            <a:spLocks noGrp="1"/>
          </p:cNvSpPr>
          <p:nvPr>
            <p:ph type="pic" sz="quarter" idx="13"/>
          </p:nvPr>
        </p:nvSpPr>
        <p:spPr>
          <a:xfrm>
            <a:off x="9144000" y="5143500"/>
            <a:ext cx="4572000" cy="2743200"/>
          </a:xfrm>
          <a:prstGeom prst="rect">
            <a:avLst/>
          </a:prstGeom>
        </p:spPr>
        <p:txBody>
          <a:bodyPr/>
          <a:lstStyle/>
          <a:p>
            <a:endParaRPr lang="uk-UA"/>
          </a:p>
        </p:txBody>
      </p:sp>
      <p:sp>
        <p:nvSpPr>
          <p:cNvPr id="13" name="Picture Placeholder 5"/>
          <p:cNvSpPr>
            <a:spLocks noGrp="1"/>
          </p:cNvSpPr>
          <p:nvPr>
            <p:ph type="pic" sz="quarter" idx="14"/>
          </p:nvPr>
        </p:nvSpPr>
        <p:spPr>
          <a:xfrm>
            <a:off x="13716000" y="2400300"/>
            <a:ext cx="4572000" cy="2743200"/>
          </a:xfrm>
          <a:prstGeom prst="rect">
            <a:avLst/>
          </a:prstGeom>
        </p:spPr>
        <p:txBody>
          <a:bodyPr/>
          <a:lstStyle/>
          <a:p>
            <a:endParaRPr lang="uk-UA"/>
          </a:p>
        </p:txBody>
      </p:sp>
    </p:spTree>
    <p:extLst>
      <p:ext uri="{BB962C8B-B14F-4D97-AF65-F5344CB8AC3E}">
        <p14:creationId xmlns:p14="http://schemas.microsoft.com/office/powerpoint/2010/main" val="4246770696"/>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PRODUCT PAGE">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1303338" y="3257550"/>
            <a:ext cx="5715000" cy="3833813"/>
          </a:xfrm>
          <a:prstGeom prst="rect">
            <a:avLst/>
          </a:prstGeom>
        </p:spPr>
        <p:txBody>
          <a:bodyPr/>
          <a:lstStyle/>
          <a:p>
            <a:endParaRPr lang="uk-UA"/>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1719676288"/>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ARK BOTTOM SLIDE">
    <p:spTree>
      <p:nvGrpSpPr>
        <p:cNvPr id="1" name=""/>
        <p:cNvGrpSpPr/>
        <p:nvPr/>
      </p:nvGrpSpPr>
      <p:grpSpPr>
        <a:xfrm>
          <a:off x="0" y="0"/>
          <a:ext cx="0" cy="0"/>
          <a:chOff x="0" y="0"/>
          <a:chExt cx="0" cy="0"/>
        </a:xfrm>
      </p:grpSpPr>
      <p:sp>
        <p:nvSpPr>
          <p:cNvPr id="3" name="Rectangle 2"/>
          <p:cNvSpPr/>
          <p:nvPr userDrawn="1"/>
        </p:nvSpPr>
        <p:spPr>
          <a:xfrm>
            <a:off x="0" y="5143500"/>
            <a:ext cx="18288000" cy="5143500"/>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solidFill>
                  <a:schemeClr val="tx1"/>
                </a:solidFill>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2000638898"/>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FULL BACKGROUND IMAGE">
    <p:spTree>
      <p:nvGrpSpPr>
        <p:cNvPr id="1" name=""/>
        <p:cNvGrpSpPr/>
        <p:nvPr/>
      </p:nvGrpSpPr>
      <p:grpSpPr>
        <a:xfrm>
          <a:off x="0" y="0"/>
          <a:ext cx="0" cy="0"/>
          <a:chOff x="0" y="0"/>
          <a:chExt cx="0" cy="0"/>
        </a:xfrm>
      </p:grpSpPr>
      <p:sp>
        <p:nvSpPr>
          <p:cNvPr id="2" name="Picture Placeholder 2"/>
          <p:cNvSpPr>
            <a:spLocks noGrp="1"/>
          </p:cNvSpPr>
          <p:nvPr>
            <p:ph type="pic" sz="quarter" idx="12"/>
          </p:nvPr>
        </p:nvSpPr>
        <p:spPr>
          <a:xfrm>
            <a:off x="0" y="0"/>
            <a:ext cx="18288000" cy="10287000"/>
          </a:xfrm>
          <a:prstGeom prst="rect">
            <a:avLst/>
          </a:prstGeom>
        </p:spPr>
        <p:txBody>
          <a:bodyPr/>
          <a:lstStyle/>
          <a:p>
            <a:endParaRPr lang="uk-UA"/>
          </a:p>
        </p:txBody>
      </p:sp>
    </p:spTree>
    <p:extLst>
      <p:ext uri="{BB962C8B-B14F-4D97-AF65-F5344CB8AC3E}">
        <p14:creationId xmlns:p14="http://schemas.microsoft.com/office/powerpoint/2010/main" val="20512554"/>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DEVICES OPT-14">
    <p:spTree>
      <p:nvGrpSpPr>
        <p:cNvPr id="1" name=""/>
        <p:cNvGrpSpPr/>
        <p:nvPr/>
      </p:nvGrpSpPr>
      <p:grpSpPr>
        <a:xfrm>
          <a:off x="0" y="0"/>
          <a:ext cx="0" cy="0"/>
          <a:chOff x="0" y="0"/>
          <a:chExt cx="0" cy="0"/>
        </a:xfrm>
      </p:grpSpPr>
      <p:sp>
        <p:nvSpPr>
          <p:cNvPr id="3" name="Rectangle 2"/>
          <p:cNvSpPr/>
          <p:nvPr userDrawn="1"/>
        </p:nvSpPr>
        <p:spPr>
          <a:xfrm>
            <a:off x="0" y="0"/>
            <a:ext cx="18288000" cy="5596128"/>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p:nvPr>
        </p:nvSpPr>
        <p:spPr>
          <a:xfrm>
            <a:off x="876300" y="571411"/>
            <a:ext cx="5448300" cy="715581"/>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endParaRPr lang="uk-UA"/>
          </a:p>
        </p:txBody>
      </p:sp>
      <p:sp>
        <p:nvSpPr>
          <p:cNvPr id="10" name="Picture Placeholder 2"/>
          <p:cNvSpPr>
            <a:spLocks noGrp="1"/>
          </p:cNvSpPr>
          <p:nvPr>
            <p:ph type="pic" sz="quarter" idx="12"/>
          </p:nvPr>
        </p:nvSpPr>
        <p:spPr>
          <a:xfrm>
            <a:off x="5905500" y="2628900"/>
            <a:ext cx="6477000" cy="3962400"/>
          </a:xfrm>
          <a:prstGeom prst="rect">
            <a:avLst/>
          </a:prstGeom>
        </p:spPr>
        <p:txBody>
          <a:bodyPr/>
          <a:lstStyle>
            <a:lvl1pPr>
              <a:defRPr sz="2000"/>
            </a:lvl1pPr>
          </a:lstStyle>
          <a:p>
            <a:endParaRPr lang="uk-UA"/>
          </a:p>
        </p:txBody>
      </p:sp>
    </p:spTree>
    <p:extLst>
      <p:ext uri="{BB962C8B-B14F-4D97-AF65-F5344CB8AC3E}">
        <p14:creationId xmlns:p14="http://schemas.microsoft.com/office/powerpoint/2010/main" val="3045906411"/>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IMG-SLIDE OPT-8">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0" y="2400300"/>
            <a:ext cx="9144000" cy="5486400"/>
          </a:xfrm>
          <a:prstGeom prst="rect">
            <a:avLst/>
          </a:prstGeom>
        </p:spPr>
        <p:txBody>
          <a:bodyPr/>
          <a:lstStyle/>
          <a:p>
            <a:endParaRPr lang="uk-UA"/>
          </a:p>
        </p:txBody>
      </p:sp>
    </p:spTree>
    <p:extLst>
      <p:ext uri="{BB962C8B-B14F-4D97-AF65-F5344CB8AC3E}">
        <p14:creationId xmlns:p14="http://schemas.microsoft.com/office/powerpoint/2010/main" val="2674918995"/>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slideLayout" Target="../slideLayouts/slideLayout46.xml"/><Relationship Id="rId3" Type="http://schemas.openxmlformats.org/officeDocument/2006/relationships/slideLayout" Target="../slideLayouts/slideLayout31.xml"/><Relationship Id="rId21" Type="http://schemas.openxmlformats.org/officeDocument/2006/relationships/slideLayout" Target="../slideLayouts/slideLayout49.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5" Type="http://schemas.openxmlformats.org/officeDocument/2006/relationships/theme" Target="../theme/theme4.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20" Type="http://schemas.openxmlformats.org/officeDocument/2006/relationships/slideLayout" Target="../slideLayouts/slideLayout48.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24" Type="http://schemas.openxmlformats.org/officeDocument/2006/relationships/slideLayout" Target="../slideLayouts/slideLayout52.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23" Type="http://schemas.openxmlformats.org/officeDocument/2006/relationships/slideLayout" Target="../slideLayouts/slideLayout51.xml"/><Relationship Id="rId10" Type="http://schemas.openxmlformats.org/officeDocument/2006/relationships/slideLayout" Target="../slideLayouts/slideLayout38.xml"/><Relationship Id="rId19" Type="http://schemas.openxmlformats.org/officeDocument/2006/relationships/slideLayout" Target="../slideLayouts/slideLayout47.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 Id="rId22"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3871359"/>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93" r:id="rId3"/>
    <p:sldLayoutId id="2147483680" r:id="rId4"/>
    <p:sldLayoutId id="2147483697" r:id="rId5"/>
    <p:sldLayoutId id="2147483698" r:id="rId6"/>
    <p:sldLayoutId id="2147483735" r:id="rId7"/>
    <p:sldLayoutId id="2147483736" r:id="rId8"/>
    <p:sldLayoutId id="2147483737" r:id="rId9"/>
    <p:sldLayoutId id="2147483738" r:id="rId10"/>
    <p:sldLayoutId id="2147483739" r:id="rId11"/>
  </p:sldLayoutIdLst>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hf sldNum="0" hdr="0" ftr="0" dt="0"/>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420913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676" r:id="rId6"/>
  </p:sldLayoutIdLst>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hf sldNum="0" hdr="0" ftr="0" dt="0"/>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0439248"/>
      </p:ext>
    </p:extLst>
  </p:cSld>
  <p:clrMap bg1="lt1" tx1="dk1" bg2="lt2" tx2="dk2" accent1="accent1" accent2="accent2" accent3="accent3" accent4="accent4" accent5="accent5" accent6="accent6" hlink="hlink" folHlink="folHlink"/>
  <p:sldLayoutIdLst>
    <p:sldLayoutId id="2147483666" r:id="rId1"/>
    <p:sldLayoutId id="2147483732" r:id="rId2"/>
    <p:sldLayoutId id="2147483731" r:id="rId3"/>
    <p:sldLayoutId id="2147483701" r:id="rId4"/>
    <p:sldLayoutId id="2147483700" r:id="rId5"/>
    <p:sldLayoutId id="2147483699" r:id="rId6"/>
    <p:sldLayoutId id="2147483668" r:id="rId7"/>
    <p:sldLayoutId id="2147483670" r:id="rId8"/>
    <p:sldLayoutId id="2147483671" r:id="rId9"/>
    <p:sldLayoutId id="2147483695" r:id="rId10"/>
    <p:sldLayoutId id="2147483696" r:id="rId11"/>
  </p:sldLayoutIdLst>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hf sldNum="0" hdr="0" ftr="0" dt="0"/>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3470692"/>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6" r:id="rId8"/>
    <p:sldLayoutId id="2147483727" r:id="rId9"/>
    <p:sldLayoutId id="2147483721" r:id="rId10"/>
    <p:sldLayoutId id="2147483722" r:id="rId11"/>
    <p:sldLayoutId id="2147483723" r:id="rId12"/>
    <p:sldLayoutId id="2147483679" r:id="rId13"/>
    <p:sldLayoutId id="2147483724" r:id="rId14"/>
    <p:sldLayoutId id="2147483689" r:id="rId15"/>
    <p:sldLayoutId id="2147483682" r:id="rId16"/>
    <p:sldLayoutId id="2147483683" r:id="rId17"/>
    <p:sldLayoutId id="2147483685" r:id="rId18"/>
    <p:sldLayoutId id="2147483686" r:id="rId19"/>
    <p:sldLayoutId id="2147483688" r:id="rId20"/>
    <p:sldLayoutId id="2147483687" r:id="rId21"/>
    <p:sldLayoutId id="2147483684" r:id="rId22"/>
    <p:sldLayoutId id="2147483667" r:id="rId23"/>
    <p:sldLayoutId id="2147483733" r:id="rId24"/>
  </p:sldLayoutIdLst>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hf sldNum="0" hdr="0" ftr="0" dt="0"/>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38850" y="4000500"/>
            <a:ext cx="6210300" cy="1103672"/>
          </a:xfrm>
          <a:prstGeom prst="rect">
            <a:avLst/>
          </a:prstGeom>
        </p:spPr>
      </p:pic>
      <p:sp>
        <p:nvSpPr>
          <p:cNvPr id="12" name="TextBox 11"/>
          <p:cNvSpPr txBox="1"/>
          <p:nvPr/>
        </p:nvSpPr>
        <p:spPr>
          <a:xfrm>
            <a:off x="0" y="5563969"/>
            <a:ext cx="18288000" cy="646331"/>
          </a:xfrm>
          <a:prstGeom prst="rect">
            <a:avLst/>
          </a:prstGeom>
          <a:noFill/>
        </p:spPr>
        <p:txBody>
          <a:bodyPr wrap="square" rtlCol="0">
            <a:spAutoFit/>
          </a:bodyPr>
          <a:lstStyle/>
          <a:p>
            <a:pPr algn="ctr"/>
            <a:r>
              <a:rPr lang="en-US" sz="3600" dirty="0">
                <a:solidFill>
                  <a:schemeClr val="tx2"/>
                </a:solidFill>
              </a:rPr>
              <a:t>Click anywhere to get started</a:t>
            </a:r>
            <a:r>
              <a:rPr lang="mr-IN" sz="3600" dirty="0">
                <a:solidFill>
                  <a:schemeClr val="tx2"/>
                </a:solidFill>
              </a:rPr>
              <a:t>…</a:t>
            </a:r>
            <a:endParaRPr lang="en-US" sz="3600" dirty="0">
              <a:solidFill>
                <a:schemeClr val="tx2"/>
              </a:solidFill>
            </a:endParaRPr>
          </a:p>
        </p:txBody>
      </p:sp>
    </p:spTree>
    <p:extLst>
      <p:ext uri="{BB962C8B-B14F-4D97-AF65-F5344CB8AC3E}">
        <p14:creationId xmlns:p14="http://schemas.microsoft.com/office/powerpoint/2010/main" val="5188516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with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strips(downRight)">
                                      <p:cBhvr>
                                        <p:cTn id="7" dur="30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Short Logo 6.wav"/>
                                        </p:tgtEl>
                                      </p:cMediaNode>
                                    </p:audio>
                                  </p:subTnLst>
                                </p:cTn>
                              </p:par>
                              <p:par>
                                <p:cTn id="8" presetID="1" presetClass="entr" presetSubtype="0" fill="hold" grpId="0" nodeType="withEffect">
                                  <p:stCondLst>
                                    <p:cond delay="5000"/>
                                  </p:stCondLst>
                                  <p:childTnLst>
                                    <p:set>
                                      <p:cBhvr>
                                        <p:cTn id="9"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Related image">
            <a:extLst>
              <a:ext uri="{FF2B5EF4-FFF2-40B4-BE49-F238E27FC236}">
                <a16:creationId xmlns:a16="http://schemas.microsoft.com/office/drawing/2014/main" id="{483D840A-E383-4C8A-866B-0B434841B29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635"/>
          <a:stretch/>
        </p:blipFill>
        <p:spPr bwMode="auto">
          <a:xfrm>
            <a:off x="1" y="1945106"/>
            <a:ext cx="18288000" cy="8323847"/>
          </a:xfrm>
          <a:prstGeom prst="rect">
            <a:avLst/>
          </a:prstGeom>
          <a:noFill/>
          <a:extLst>
            <a:ext uri="{909E8E84-426E-40DD-AFC4-6F175D3DCCD1}">
              <a14:hiddenFill xmlns:a14="http://schemas.microsoft.com/office/drawing/2010/main">
                <a:solidFill>
                  <a:srgbClr val="FFFFFF"/>
                </a:solidFill>
              </a14:hiddenFill>
            </a:ext>
          </a:extLst>
        </p:spPr>
      </p:pic>
      <p:sp>
        <p:nvSpPr>
          <p:cNvPr id="8" name="Title 7"/>
          <p:cNvSpPr>
            <a:spLocks noGrp="1"/>
          </p:cNvSpPr>
          <p:nvPr>
            <p:ph type="title"/>
          </p:nvPr>
        </p:nvSpPr>
        <p:spPr>
          <a:xfrm>
            <a:off x="876301" y="812819"/>
            <a:ext cx="6634843" cy="1338828"/>
          </a:xfrm>
        </p:spPr>
        <p:txBody>
          <a:bodyPr/>
          <a:lstStyle/>
          <a:p>
            <a:r>
              <a:rPr lang="en-US" dirty="0"/>
              <a:t>How to Protect Yourself</a:t>
            </a:r>
            <a:endParaRPr lang="uk-UA" dirty="0"/>
          </a:p>
        </p:txBody>
      </p:sp>
      <p:sp>
        <p:nvSpPr>
          <p:cNvPr id="11" name="Rectangle 4">
            <a:extLst>
              <a:ext uri="{FF2B5EF4-FFF2-40B4-BE49-F238E27FC236}">
                <a16:creationId xmlns:a16="http://schemas.microsoft.com/office/drawing/2014/main" id="{060D8C3F-153C-4066-9700-85D32DFD006B}"/>
              </a:ext>
            </a:extLst>
          </p:cNvPr>
          <p:cNvSpPr/>
          <p:nvPr/>
        </p:nvSpPr>
        <p:spPr>
          <a:xfrm>
            <a:off x="10744200" y="18047"/>
            <a:ext cx="7543800" cy="10287000"/>
          </a:xfrm>
          <a:prstGeom prst="rect">
            <a:avLst/>
          </a:prstGeom>
          <a:solidFill>
            <a:schemeClr val="accent1">
              <a:alpha val="87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dirty="0">
              <a:solidFill>
                <a:schemeClr val="bg1"/>
              </a:solidFill>
            </a:endParaRPr>
          </a:p>
        </p:txBody>
      </p:sp>
      <p:sp>
        <p:nvSpPr>
          <p:cNvPr id="6" name="CuadroTexto 5">
            <a:extLst>
              <a:ext uri="{FF2B5EF4-FFF2-40B4-BE49-F238E27FC236}">
                <a16:creationId xmlns:a16="http://schemas.microsoft.com/office/drawing/2014/main" id="{1304E96B-2B96-4AF3-9488-7BF3B4A0297E}"/>
              </a:ext>
            </a:extLst>
          </p:cNvPr>
          <p:cNvSpPr txBox="1"/>
          <p:nvPr/>
        </p:nvSpPr>
        <p:spPr>
          <a:xfrm>
            <a:off x="11049000" y="0"/>
            <a:ext cx="6934200" cy="11510843"/>
          </a:xfrm>
          <a:prstGeom prst="rect">
            <a:avLst/>
          </a:prstGeom>
          <a:noFill/>
        </p:spPr>
        <p:txBody>
          <a:bodyPr wrap="square" rtlCol="0">
            <a:spAutoFit/>
          </a:bodyPr>
          <a:lstStyle/>
          <a:p>
            <a:pPr algn="ctr"/>
            <a:r>
              <a:rPr lang="en-US" sz="2800" u="sng" dirty="0">
                <a:solidFill>
                  <a:schemeClr val="bg1"/>
                </a:solidFill>
              </a:rPr>
              <a:t>Not Records</a:t>
            </a:r>
            <a:endParaRPr lang="es-EC" sz="2800" u="sng" dirty="0">
              <a:solidFill>
                <a:schemeClr val="bg1"/>
              </a:solidFill>
            </a:endParaRPr>
          </a:p>
          <a:p>
            <a:pPr marL="457200" lvl="0" indent="-457200">
              <a:lnSpc>
                <a:spcPct val="150000"/>
              </a:lnSpc>
              <a:buFont typeface="Arial" panose="020B0604020202020204" pitchFamily="34" charset="0"/>
              <a:buChar char="•"/>
            </a:pPr>
            <a:r>
              <a:rPr lang="en-US" sz="2800" dirty="0">
                <a:solidFill>
                  <a:schemeClr val="bg1"/>
                </a:solidFill>
              </a:rPr>
              <a:t>Physical specimens, such as blood and urine samples.</a:t>
            </a:r>
            <a:endParaRPr lang="es-EC" sz="2800" dirty="0">
              <a:solidFill>
                <a:schemeClr val="bg1"/>
              </a:solidFill>
            </a:endParaRPr>
          </a:p>
          <a:p>
            <a:pPr marL="457200" lvl="0" indent="-457200">
              <a:lnSpc>
                <a:spcPct val="150000"/>
              </a:lnSpc>
              <a:buFont typeface="Arial" panose="020B0604020202020204" pitchFamily="34" charset="0"/>
              <a:buChar char="•"/>
            </a:pPr>
            <a:r>
              <a:rPr lang="en-US" sz="2800" dirty="0">
                <a:solidFill>
                  <a:schemeClr val="bg1"/>
                </a:solidFill>
              </a:rPr>
              <a:t>Records created only for use in litigation that are privileged from discovery.</a:t>
            </a:r>
            <a:endParaRPr lang="es-EC" sz="2800" dirty="0">
              <a:solidFill>
                <a:schemeClr val="bg1"/>
              </a:solidFill>
            </a:endParaRPr>
          </a:p>
          <a:p>
            <a:pPr marL="457200" lvl="0" indent="-457200">
              <a:lnSpc>
                <a:spcPct val="150000"/>
              </a:lnSpc>
              <a:buFont typeface="Arial" panose="020B0604020202020204" pitchFamily="34" charset="0"/>
              <a:buChar char="•"/>
            </a:pPr>
            <a:r>
              <a:rPr lang="en-US" sz="2800" dirty="0">
                <a:solidFill>
                  <a:schemeClr val="bg1"/>
                </a:solidFill>
              </a:rPr>
              <a:t>Records created as part of voluntary employee assistance programs, such as records for alcohol and drug abuse or personal counseling, if they are maintained separately from your medical program and its records.</a:t>
            </a:r>
            <a:endParaRPr lang="es-EC" sz="2800" dirty="0">
              <a:solidFill>
                <a:schemeClr val="bg1"/>
              </a:solidFill>
            </a:endParaRPr>
          </a:p>
          <a:p>
            <a:pPr marL="457200" lvl="0" indent="-457200">
              <a:lnSpc>
                <a:spcPct val="150000"/>
              </a:lnSpc>
              <a:buFont typeface="Arial" panose="020B0604020202020204" pitchFamily="34" charset="0"/>
              <a:buChar char="•"/>
            </a:pPr>
            <a:r>
              <a:rPr lang="en-US" sz="2800" dirty="0">
                <a:solidFill>
                  <a:schemeClr val="bg1"/>
                </a:solidFill>
              </a:rPr>
              <a:t>Trade secret information involving manufacturing processes or a percentage of a chemical substance in a mixture.</a:t>
            </a:r>
          </a:p>
          <a:p>
            <a:pPr marL="171450" lvl="0" indent="-171450" algn="just">
              <a:buFont typeface="Arial" panose="020B0604020202020204" pitchFamily="34" charset="0"/>
              <a:buChar char="•"/>
            </a:pPr>
            <a:endParaRPr lang="en-US" sz="2800" dirty="0">
              <a:solidFill>
                <a:schemeClr val="bg1"/>
              </a:solidFill>
            </a:endParaRPr>
          </a:p>
          <a:p>
            <a:pPr marL="171450" lvl="0" indent="-171450" algn="just">
              <a:buFont typeface="Arial" panose="020B0604020202020204" pitchFamily="34" charset="0"/>
              <a:buChar char="•"/>
            </a:pPr>
            <a:endParaRPr lang="es-ES" sz="2800" dirty="0">
              <a:solidFill>
                <a:schemeClr val="bg1"/>
              </a:solidFill>
            </a:endParaRPr>
          </a:p>
        </p:txBody>
      </p:sp>
    </p:spTree>
    <p:extLst>
      <p:ext uri="{BB962C8B-B14F-4D97-AF65-F5344CB8AC3E}">
        <p14:creationId xmlns:p14="http://schemas.microsoft.com/office/powerpoint/2010/main" val="19456940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Image result for medical Analyses Compilation">
            <a:extLst>
              <a:ext uri="{FF2B5EF4-FFF2-40B4-BE49-F238E27FC236}">
                <a16:creationId xmlns:a16="http://schemas.microsoft.com/office/drawing/2014/main" id="{06E89E2C-B7A6-4545-A92B-9BAF98FFC7B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0851"/>
          <a:stretch/>
        </p:blipFill>
        <p:spPr bwMode="auto">
          <a:xfrm>
            <a:off x="8610600" y="2362200"/>
            <a:ext cx="9677400" cy="54864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0" y="2362200"/>
            <a:ext cx="9677400" cy="5486400"/>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dirty="0">
              <a:solidFill>
                <a:schemeClr val="tx1"/>
              </a:solidFill>
            </a:endParaRPr>
          </a:p>
        </p:txBody>
      </p:sp>
      <p:sp>
        <p:nvSpPr>
          <p:cNvPr id="12" name="Title 7"/>
          <p:cNvSpPr txBox="1">
            <a:spLocks/>
          </p:cNvSpPr>
          <p:nvPr/>
        </p:nvSpPr>
        <p:spPr>
          <a:xfrm>
            <a:off x="868194" y="929201"/>
            <a:ext cx="7353300" cy="715581"/>
          </a:xfrm>
          <a:prstGeom prst="rect">
            <a:avLst/>
          </a:prstGeom>
          <a:noFill/>
        </p:spPr>
        <p:txBody>
          <a:bodyPr wrap="square" rtlCol="0">
            <a:spAutoFit/>
          </a:bodyPr>
          <a:lstStyle>
            <a:lvl1pPr algn="l" defTabSz="1371600" rtl="0" eaLnBrk="1" latinLnBrk="0" hangingPunct="1">
              <a:lnSpc>
                <a:spcPct val="90000"/>
              </a:lnSpc>
              <a:spcBef>
                <a:spcPct val="0"/>
              </a:spcBef>
              <a:buNone/>
              <a:defRPr lang="uk-UA" sz="4500" b="1" kern="1200">
                <a:solidFill>
                  <a:schemeClr val="tx1"/>
                </a:solidFill>
                <a:latin typeface="+mn-lt"/>
                <a:ea typeface="Roboto Condensed" panose="02000000000000000000" pitchFamily="2" charset="0"/>
                <a:cs typeface="+mn-cs"/>
              </a:defRPr>
            </a:lvl1pPr>
          </a:lstStyle>
          <a:p>
            <a:r>
              <a:rPr lang="en-US" dirty="0"/>
              <a:t>How to Protect Yourself</a:t>
            </a:r>
          </a:p>
        </p:txBody>
      </p:sp>
      <p:sp>
        <p:nvSpPr>
          <p:cNvPr id="7" name="TextBox 6">
            <a:extLst>
              <a:ext uri="{FF2B5EF4-FFF2-40B4-BE49-F238E27FC236}">
                <a16:creationId xmlns:a16="http://schemas.microsoft.com/office/drawing/2014/main" id="{B0369C6B-D18C-4CCF-81D5-91F16F2021B5}"/>
              </a:ext>
            </a:extLst>
          </p:cNvPr>
          <p:cNvSpPr txBox="1"/>
          <p:nvPr/>
        </p:nvSpPr>
        <p:spPr>
          <a:xfrm>
            <a:off x="533400" y="2689354"/>
            <a:ext cx="8610600" cy="4832092"/>
          </a:xfrm>
          <a:prstGeom prst="rect">
            <a:avLst/>
          </a:prstGeom>
          <a:noFill/>
        </p:spPr>
        <p:txBody>
          <a:bodyPr wrap="square" rtlCol="0">
            <a:spAutoFit/>
          </a:bodyPr>
          <a:lstStyle/>
          <a:p>
            <a:r>
              <a:rPr lang="en-US" sz="2800" b="1" u="sng" dirty="0">
                <a:solidFill>
                  <a:schemeClr val="bg1"/>
                </a:solidFill>
              </a:rPr>
              <a:t>No Exposure Records</a:t>
            </a:r>
          </a:p>
          <a:p>
            <a:endParaRPr lang="en-US" sz="2800" b="1" u="sng" dirty="0">
              <a:solidFill>
                <a:schemeClr val="bg1"/>
              </a:solidFill>
            </a:endParaRPr>
          </a:p>
          <a:p>
            <a:r>
              <a:rPr lang="en-US" sz="2800" b="1" u="sng" dirty="0">
                <a:solidFill>
                  <a:schemeClr val="bg1"/>
                </a:solidFill>
              </a:rPr>
              <a:t>Length of Time to Keep Exposure Information and Medical Records</a:t>
            </a:r>
          </a:p>
          <a:p>
            <a:endParaRPr lang="es-EC" sz="2800" dirty="0">
              <a:solidFill>
                <a:schemeClr val="bg1"/>
              </a:solidFill>
            </a:endParaRPr>
          </a:p>
          <a:p>
            <a:pPr marL="171450" lvl="0" indent="-171450">
              <a:buFont typeface="Arial" panose="020B0604020202020204" pitchFamily="34" charset="0"/>
              <a:buChar char="•"/>
            </a:pPr>
            <a:r>
              <a:rPr lang="en-US" sz="2800" dirty="0">
                <a:solidFill>
                  <a:schemeClr val="bg1"/>
                </a:solidFill>
              </a:rPr>
              <a:t>Employee medical records for at least the duration of the employee’s employment plus 30 years.</a:t>
            </a:r>
            <a:endParaRPr lang="es-EC" sz="2800" dirty="0">
              <a:solidFill>
                <a:schemeClr val="bg1"/>
              </a:solidFill>
            </a:endParaRPr>
          </a:p>
          <a:p>
            <a:pPr marL="171450" lvl="0" indent="-171450">
              <a:buFont typeface="Arial" panose="020B0604020202020204" pitchFamily="34" charset="0"/>
              <a:buChar char="•"/>
            </a:pPr>
            <a:r>
              <a:rPr lang="en-US" sz="2800" dirty="0">
                <a:solidFill>
                  <a:schemeClr val="bg1"/>
                </a:solidFill>
              </a:rPr>
              <a:t>Employee exposure records for at least 30 years.</a:t>
            </a:r>
            <a:endParaRPr lang="es-EC" sz="2800" dirty="0">
              <a:solidFill>
                <a:schemeClr val="bg1"/>
              </a:solidFill>
            </a:endParaRPr>
          </a:p>
          <a:p>
            <a:pPr marL="171450" lvl="0" indent="-171450">
              <a:buFont typeface="Arial" panose="020B0604020202020204" pitchFamily="34" charset="0"/>
              <a:buChar char="•"/>
            </a:pPr>
            <a:r>
              <a:rPr lang="en-US" sz="2800" dirty="0">
                <a:solidFill>
                  <a:schemeClr val="bg1"/>
                </a:solidFill>
              </a:rPr>
              <a:t>Analyses using Medical or exposure records for at least 30 years.</a:t>
            </a:r>
            <a:endParaRPr lang="es-EC" sz="2800" dirty="0">
              <a:solidFill>
                <a:schemeClr val="bg1"/>
              </a:solidFill>
            </a:endParaRPr>
          </a:p>
          <a:p>
            <a:endParaRPr lang="es-EC" sz="2800" dirty="0">
              <a:solidFill>
                <a:schemeClr val="bg1"/>
              </a:solidFill>
            </a:endParaRPr>
          </a:p>
        </p:txBody>
      </p:sp>
    </p:spTree>
    <p:extLst>
      <p:ext uri="{BB962C8B-B14F-4D97-AF65-F5344CB8AC3E}">
        <p14:creationId xmlns:p14="http://schemas.microsoft.com/office/powerpoint/2010/main" val="7812472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descr="Related image">
            <a:extLst>
              <a:ext uri="{FF2B5EF4-FFF2-40B4-BE49-F238E27FC236}">
                <a16:creationId xmlns:a16="http://schemas.microsoft.com/office/drawing/2014/main" id="{5CF53892-881B-4F56-82C5-8681B04B8F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564113"/>
            <a:ext cx="9753600" cy="54864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8610600" y="2526013"/>
            <a:ext cx="9677400" cy="5524500"/>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dirty="0">
              <a:solidFill>
                <a:schemeClr val="tx1"/>
              </a:solidFill>
            </a:endParaRPr>
          </a:p>
        </p:txBody>
      </p:sp>
      <p:sp>
        <p:nvSpPr>
          <p:cNvPr id="12" name="Title 7"/>
          <p:cNvSpPr txBox="1">
            <a:spLocks/>
          </p:cNvSpPr>
          <p:nvPr/>
        </p:nvSpPr>
        <p:spPr>
          <a:xfrm>
            <a:off x="868194" y="929201"/>
            <a:ext cx="7353300" cy="715581"/>
          </a:xfrm>
          <a:prstGeom prst="rect">
            <a:avLst/>
          </a:prstGeom>
          <a:noFill/>
        </p:spPr>
        <p:txBody>
          <a:bodyPr wrap="square" rtlCol="0">
            <a:spAutoFit/>
          </a:bodyPr>
          <a:lstStyle>
            <a:lvl1pPr algn="l" defTabSz="1371600" rtl="0" eaLnBrk="1" latinLnBrk="0" hangingPunct="1">
              <a:lnSpc>
                <a:spcPct val="90000"/>
              </a:lnSpc>
              <a:spcBef>
                <a:spcPct val="0"/>
              </a:spcBef>
              <a:buNone/>
              <a:defRPr lang="uk-UA" sz="4500" b="1" kern="1200">
                <a:solidFill>
                  <a:schemeClr val="tx1"/>
                </a:solidFill>
                <a:latin typeface="+mn-lt"/>
                <a:ea typeface="Roboto Condensed" panose="02000000000000000000" pitchFamily="2" charset="0"/>
                <a:cs typeface="+mn-cs"/>
              </a:defRPr>
            </a:lvl1pPr>
          </a:lstStyle>
          <a:p>
            <a:r>
              <a:rPr lang="en-US" dirty="0"/>
              <a:t>How to Protect Yourself</a:t>
            </a:r>
          </a:p>
        </p:txBody>
      </p:sp>
      <p:sp>
        <p:nvSpPr>
          <p:cNvPr id="7" name="TextBox 6">
            <a:extLst>
              <a:ext uri="{FF2B5EF4-FFF2-40B4-BE49-F238E27FC236}">
                <a16:creationId xmlns:a16="http://schemas.microsoft.com/office/drawing/2014/main" id="{B0369C6B-D18C-4CCF-81D5-91F16F2021B5}"/>
              </a:ext>
            </a:extLst>
          </p:cNvPr>
          <p:cNvSpPr txBox="1"/>
          <p:nvPr/>
        </p:nvSpPr>
        <p:spPr>
          <a:xfrm>
            <a:off x="8754894" y="2956900"/>
            <a:ext cx="8610600" cy="5693866"/>
          </a:xfrm>
          <a:prstGeom prst="rect">
            <a:avLst/>
          </a:prstGeom>
          <a:noFill/>
        </p:spPr>
        <p:txBody>
          <a:bodyPr wrap="square" rtlCol="0">
            <a:spAutoFit/>
          </a:bodyPr>
          <a:lstStyle/>
          <a:p>
            <a:r>
              <a:rPr lang="en-US" sz="2800" u="sng" dirty="0">
                <a:solidFill>
                  <a:schemeClr val="bg1"/>
                </a:solidFill>
              </a:rPr>
              <a:t>Cessation of Business</a:t>
            </a:r>
            <a:endParaRPr lang="es-EC" sz="2800" u="sng" dirty="0">
              <a:solidFill>
                <a:schemeClr val="bg1"/>
              </a:solidFill>
            </a:endParaRPr>
          </a:p>
          <a:p>
            <a:pPr lvl="0"/>
            <a:r>
              <a:rPr lang="en-US" sz="2800" dirty="0">
                <a:solidFill>
                  <a:schemeClr val="bg1"/>
                </a:solidFill>
              </a:rPr>
              <a:t>Transfer all records subject to this standard to the successor employer OR, if there is no successor,</a:t>
            </a:r>
            <a:endParaRPr lang="es-EC" sz="2800" dirty="0">
              <a:solidFill>
                <a:schemeClr val="bg1"/>
              </a:solidFill>
            </a:endParaRPr>
          </a:p>
          <a:p>
            <a:pPr lvl="0"/>
            <a:r>
              <a:rPr lang="en-US" sz="2800" dirty="0">
                <a:solidFill>
                  <a:schemeClr val="bg1"/>
                </a:solidFill>
              </a:rPr>
              <a:t>Notify current employees at least 3 months before the business closes of their right to access their records.</a:t>
            </a:r>
          </a:p>
          <a:p>
            <a:pPr lvl="0"/>
            <a:endParaRPr lang="en-US" sz="2800" dirty="0">
              <a:solidFill>
                <a:schemeClr val="bg1"/>
              </a:solidFill>
            </a:endParaRPr>
          </a:p>
          <a:p>
            <a:r>
              <a:rPr lang="en-US" sz="2800" u="sng" dirty="0">
                <a:solidFill>
                  <a:schemeClr val="bg1"/>
                </a:solidFill>
              </a:rPr>
              <a:t>Applicable Jurisdiction</a:t>
            </a:r>
            <a:endParaRPr lang="es-EC" sz="2800" u="sng" dirty="0">
              <a:solidFill>
                <a:schemeClr val="bg1"/>
              </a:solidFill>
            </a:endParaRPr>
          </a:p>
          <a:p>
            <a:pPr lvl="0"/>
            <a:r>
              <a:rPr lang="en-US" sz="2800" dirty="0">
                <a:solidFill>
                  <a:schemeClr val="bg1"/>
                </a:solidFill>
              </a:rPr>
              <a:t>OSHA requires states with their own safety and health programs to have rules and enforcement programs that are at least as effective as those of the federal program.</a:t>
            </a:r>
            <a:endParaRPr lang="es-EC" sz="2800" dirty="0">
              <a:solidFill>
                <a:schemeClr val="bg1"/>
              </a:solidFill>
            </a:endParaRPr>
          </a:p>
          <a:p>
            <a:pPr lvl="0"/>
            <a:endParaRPr lang="es-EC" sz="2800" dirty="0">
              <a:solidFill>
                <a:schemeClr val="bg1"/>
              </a:solidFill>
            </a:endParaRPr>
          </a:p>
        </p:txBody>
      </p:sp>
    </p:spTree>
    <p:extLst>
      <p:ext uri="{BB962C8B-B14F-4D97-AF65-F5344CB8AC3E}">
        <p14:creationId xmlns:p14="http://schemas.microsoft.com/office/powerpoint/2010/main" val="4075939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Image result for medical Analyses Compilation">
            <a:extLst>
              <a:ext uri="{FF2B5EF4-FFF2-40B4-BE49-F238E27FC236}">
                <a16:creationId xmlns:a16="http://schemas.microsoft.com/office/drawing/2014/main" id="{A2E7CFB2-2C51-4834-B93D-9F3283C5D9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2476"/>
            <a:ext cx="18288000" cy="10247189"/>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0" y="-18047"/>
            <a:ext cx="18288000" cy="10287000"/>
          </a:xfrm>
          <a:prstGeom prst="rect">
            <a:avLst/>
          </a:prstGeom>
          <a:solidFill>
            <a:schemeClr val="tx1">
              <a:alpha val="2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dirty="0">
              <a:solidFill>
                <a:schemeClr val="tx1"/>
              </a:solidFill>
            </a:endParaRPr>
          </a:p>
        </p:txBody>
      </p:sp>
      <p:grpSp>
        <p:nvGrpSpPr>
          <p:cNvPr id="21" name="Group 20"/>
          <p:cNvGrpSpPr/>
          <p:nvPr/>
        </p:nvGrpSpPr>
        <p:grpSpPr>
          <a:xfrm>
            <a:off x="10886" y="-140573"/>
            <a:ext cx="18288000" cy="10343382"/>
            <a:chOff x="-1216240" y="116805"/>
            <a:chExt cx="7617040" cy="10132502"/>
          </a:xfrm>
        </p:grpSpPr>
        <p:sp>
          <p:nvSpPr>
            <p:cNvPr id="5" name="Rectangle 4"/>
            <p:cNvSpPr/>
            <p:nvPr/>
          </p:nvSpPr>
          <p:spPr>
            <a:xfrm>
              <a:off x="-1216240" y="116805"/>
              <a:ext cx="7617040" cy="10132502"/>
            </a:xfrm>
            <a:prstGeom prst="rect">
              <a:avLst/>
            </a:prstGeom>
            <a:solidFill>
              <a:schemeClr val="accent1">
                <a:alpha val="7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sp>
          <p:nvSpPr>
            <p:cNvPr id="7" name="TextBox 6"/>
            <p:cNvSpPr txBox="1"/>
            <p:nvPr/>
          </p:nvSpPr>
          <p:spPr>
            <a:xfrm>
              <a:off x="311722" y="1183705"/>
              <a:ext cx="4561114" cy="1107996"/>
            </a:xfrm>
            <a:prstGeom prst="rect">
              <a:avLst/>
            </a:prstGeom>
            <a:noFill/>
          </p:spPr>
          <p:txBody>
            <a:bodyPr wrap="square" rtlCol="0">
              <a:spAutoFit/>
            </a:bodyPr>
            <a:lstStyle/>
            <a:p>
              <a:pPr algn="ctr"/>
              <a:r>
                <a:rPr lang="en-US" sz="6600" b="1" dirty="0">
                  <a:solidFill>
                    <a:schemeClr val="bg1"/>
                  </a:solidFill>
                  <a:ea typeface="Roboto Condensed" panose="02000000000000000000" pitchFamily="2" charset="0"/>
                  <a:cs typeface="Lato Semibold" panose="020F0502020204030203" pitchFamily="34" charset="0"/>
                </a:rPr>
                <a:t>Final Word</a:t>
              </a:r>
              <a:endParaRPr lang="ru-RU" sz="6600" b="1" dirty="0">
                <a:solidFill>
                  <a:schemeClr val="bg1"/>
                </a:solidFill>
                <a:ea typeface="Lato Semibold" panose="020F0502020204030203" pitchFamily="34" charset="0"/>
                <a:cs typeface="Lato Semibold" panose="020F0502020204030203" pitchFamily="34" charset="0"/>
              </a:endParaRPr>
            </a:p>
          </p:txBody>
        </p:sp>
        <p:sp>
          <p:nvSpPr>
            <p:cNvPr id="14" name="TextBox 13"/>
            <p:cNvSpPr txBox="1"/>
            <p:nvPr/>
          </p:nvSpPr>
          <p:spPr>
            <a:xfrm>
              <a:off x="-554283" y="3182635"/>
              <a:ext cx="6004997" cy="3596727"/>
            </a:xfrm>
            <a:prstGeom prst="rect">
              <a:avLst/>
            </a:prstGeom>
            <a:noFill/>
          </p:spPr>
          <p:txBody>
            <a:bodyPr wrap="square" rtlCol="0">
              <a:spAutoFit/>
            </a:bodyPr>
            <a:lstStyle/>
            <a:p>
              <a:pPr algn="ctr">
                <a:lnSpc>
                  <a:spcPct val="150000"/>
                </a:lnSpc>
              </a:pPr>
              <a:r>
                <a:rPr lang="en-US" sz="4000" b="1" dirty="0">
                  <a:solidFill>
                    <a:schemeClr val="bg2"/>
                  </a:solidFill>
                </a:rPr>
                <a:t>Both employee and employer have rights and responsibilities in relation to possible exposure to and use of toxic substances or harmful physical agents in the workplace.</a:t>
              </a:r>
              <a:endParaRPr lang="es-EC" sz="4000" b="1" dirty="0">
                <a:solidFill>
                  <a:schemeClr val="bg2"/>
                </a:solidFill>
              </a:endParaRPr>
            </a:p>
          </p:txBody>
        </p:sp>
      </p:grpSp>
    </p:spTree>
    <p:extLst>
      <p:ext uri="{BB962C8B-B14F-4D97-AF65-F5344CB8AC3E}">
        <p14:creationId xmlns:p14="http://schemas.microsoft.com/office/powerpoint/2010/main" val="34810458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949" y="9747420"/>
            <a:ext cx="2825988" cy="501480"/>
          </a:xfrm>
          <a:prstGeom prst="rect">
            <a:avLst/>
          </a:prstGeom>
        </p:spPr>
      </p:pic>
      <p:pic>
        <p:nvPicPr>
          <p:cNvPr id="1030" name="Picture 6" descr="Image result for access to medical and exposure records">
            <a:extLst>
              <a:ext uri="{FF2B5EF4-FFF2-40B4-BE49-F238E27FC236}">
                <a16:creationId xmlns:a16="http://schemas.microsoft.com/office/drawing/2014/main" id="{7C7B565A-E3A1-4219-B1F8-C0CF7E14F5B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474098"/>
            <a:ext cx="12039600" cy="92733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88954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2E0D34AA-0D14-4142-A035-481ADCD582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9035" y="1"/>
            <a:ext cx="14857311" cy="10287000"/>
          </a:xfrm>
          <a:prstGeom prst="rect">
            <a:avLst/>
          </a:prstGeom>
        </p:spPr>
      </p:pic>
      <p:sp>
        <p:nvSpPr>
          <p:cNvPr id="15" name="Rectangle 14"/>
          <p:cNvSpPr/>
          <p:nvPr/>
        </p:nvSpPr>
        <p:spPr>
          <a:xfrm>
            <a:off x="28074" y="0"/>
            <a:ext cx="18288000" cy="10287000"/>
          </a:xfrm>
          <a:prstGeom prst="rect">
            <a:avLst/>
          </a:prstGeom>
          <a:solidFill>
            <a:schemeClr val="tx1">
              <a:alpha val="2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dirty="0">
              <a:solidFill>
                <a:schemeClr val="tx1"/>
              </a:solidFill>
            </a:endParaRPr>
          </a:p>
        </p:txBody>
      </p:sp>
      <p:grpSp>
        <p:nvGrpSpPr>
          <p:cNvPr id="21" name="Group 20"/>
          <p:cNvGrpSpPr/>
          <p:nvPr/>
        </p:nvGrpSpPr>
        <p:grpSpPr>
          <a:xfrm>
            <a:off x="28074" y="0"/>
            <a:ext cx="8963526" cy="10287000"/>
            <a:chOff x="0" y="0"/>
            <a:chExt cx="6400800" cy="10287000"/>
          </a:xfrm>
        </p:grpSpPr>
        <p:sp>
          <p:nvSpPr>
            <p:cNvPr id="5" name="Rectangle 4"/>
            <p:cNvSpPr/>
            <p:nvPr/>
          </p:nvSpPr>
          <p:spPr>
            <a:xfrm>
              <a:off x="0" y="0"/>
              <a:ext cx="6400800" cy="10287000"/>
            </a:xfrm>
            <a:prstGeom prst="rect">
              <a:avLst/>
            </a:prstGeom>
            <a:solidFill>
              <a:schemeClr val="accent1">
                <a:alpha val="87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sp>
          <p:nvSpPr>
            <p:cNvPr id="7" name="TextBox 6"/>
            <p:cNvSpPr txBox="1"/>
            <p:nvPr/>
          </p:nvSpPr>
          <p:spPr>
            <a:xfrm>
              <a:off x="498436" y="974728"/>
              <a:ext cx="4982521" cy="1107996"/>
            </a:xfrm>
            <a:prstGeom prst="rect">
              <a:avLst/>
            </a:prstGeom>
            <a:noFill/>
          </p:spPr>
          <p:txBody>
            <a:bodyPr wrap="square" rtlCol="0">
              <a:spAutoFit/>
            </a:bodyPr>
            <a:lstStyle/>
            <a:p>
              <a:pPr algn="ctr"/>
              <a:r>
                <a:rPr lang="en-US" sz="6600" b="1" dirty="0">
                  <a:solidFill>
                    <a:schemeClr val="bg1"/>
                  </a:solidFill>
                  <a:ea typeface="Roboto Condensed" panose="02000000000000000000" pitchFamily="2" charset="0"/>
                  <a:cs typeface="Lato Semibold" panose="020F0502020204030203" pitchFamily="34" charset="0"/>
                </a:rPr>
                <a:t>What’s at Stake?</a:t>
              </a:r>
              <a:endParaRPr lang="ru-RU" sz="6600" b="1" dirty="0">
                <a:solidFill>
                  <a:schemeClr val="bg1"/>
                </a:solidFill>
                <a:ea typeface="Lato Semibold" panose="020F0502020204030203" pitchFamily="34" charset="0"/>
                <a:cs typeface="Lato Semibold" panose="020F0502020204030203" pitchFamily="34" charset="0"/>
              </a:endParaRPr>
            </a:p>
          </p:txBody>
        </p:sp>
        <p:sp>
          <p:nvSpPr>
            <p:cNvPr id="14" name="TextBox 13"/>
            <p:cNvSpPr txBox="1"/>
            <p:nvPr/>
          </p:nvSpPr>
          <p:spPr>
            <a:xfrm>
              <a:off x="226366" y="2082724"/>
              <a:ext cx="5724270" cy="7294305"/>
            </a:xfrm>
            <a:prstGeom prst="rect">
              <a:avLst/>
            </a:prstGeom>
            <a:noFill/>
          </p:spPr>
          <p:txBody>
            <a:bodyPr wrap="square" rtlCol="0">
              <a:spAutoFit/>
            </a:bodyPr>
            <a:lstStyle/>
            <a:p>
              <a:pPr algn="just"/>
              <a:r>
                <a:rPr lang="en-US" sz="3600" dirty="0">
                  <a:solidFill>
                    <a:schemeClr val="bg1"/>
                  </a:solidFill>
                </a:rPr>
                <a:t>Employees and employers need to know their rights under Federal OSHA Regulation Standard on Access to Employee Exposure and Medical Records:</a:t>
              </a:r>
            </a:p>
            <a:p>
              <a:pPr algn="just"/>
              <a:endParaRPr lang="es-EC" sz="3600" dirty="0">
                <a:solidFill>
                  <a:schemeClr val="bg1"/>
                </a:solidFill>
              </a:endParaRPr>
            </a:p>
            <a:p>
              <a:pPr marL="571500" lvl="0" indent="-571500" algn="just">
                <a:buFont typeface="Arial" panose="020B0604020202020204" pitchFamily="34" charset="0"/>
                <a:buChar char="•"/>
              </a:pPr>
              <a:r>
                <a:rPr lang="en-US" sz="3600" dirty="0">
                  <a:solidFill>
                    <a:schemeClr val="bg1"/>
                  </a:solidFill>
                </a:rPr>
                <a:t>When employees are possibly exposed, to, or use of toxic substances or harmful physical agents at worksites.</a:t>
              </a:r>
              <a:endParaRPr lang="es-EC" sz="3600" dirty="0">
                <a:solidFill>
                  <a:schemeClr val="bg1"/>
                </a:solidFill>
              </a:endParaRPr>
            </a:p>
            <a:p>
              <a:pPr marL="571500" lvl="0" indent="-571500" algn="just">
                <a:buFont typeface="Arial" panose="020B0604020202020204" pitchFamily="34" charset="0"/>
                <a:buChar char="•"/>
              </a:pPr>
              <a:r>
                <a:rPr lang="en-US" sz="3600" dirty="0">
                  <a:solidFill>
                    <a:schemeClr val="bg1"/>
                  </a:solidFill>
                </a:rPr>
                <a:t>Employer who has employees that may be exposed.  </a:t>
              </a:r>
              <a:endParaRPr lang="es-EC" sz="3600" dirty="0">
                <a:solidFill>
                  <a:schemeClr val="bg1"/>
                </a:solidFill>
              </a:endParaRPr>
            </a:p>
            <a:p>
              <a:endParaRPr lang="en-US" sz="3600" dirty="0">
                <a:solidFill>
                  <a:schemeClr val="bg1"/>
                </a:solidFill>
              </a:endParaRPr>
            </a:p>
          </p:txBody>
        </p:sp>
      </p:grpSp>
    </p:spTree>
    <p:extLst>
      <p:ext uri="{BB962C8B-B14F-4D97-AF65-F5344CB8AC3E}">
        <p14:creationId xmlns:p14="http://schemas.microsoft.com/office/powerpoint/2010/main" val="8370561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Marcador de posición de imagen 13">
            <a:extLst>
              <a:ext uri="{FF2B5EF4-FFF2-40B4-BE49-F238E27FC236}">
                <a16:creationId xmlns:a16="http://schemas.microsoft.com/office/drawing/2014/main" id="{DBB80B9D-B423-49A3-BAF9-2AC028E48B78}"/>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l="17593" r="17593"/>
          <a:stretch>
            <a:fillRect/>
          </a:stretch>
        </p:blipFill>
        <p:spPr>
          <a:xfrm>
            <a:off x="0" y="-1"/>
            <a:ext cx="18288000" cy="10286999"/>
          </a:xfrm>
        </p:spPr>
      </p:pic>
      <p:sp>
        <p:nvSpPr>
          <p:cNvPr id="16" name="Rectangle 4">
            <a:extLst>
              <a:ext uri="{FF2B5EF4-FFF2-40B4-BE49-F238E27FC236}">
                <a16:creationId xmlns:a16="http://schemas.microsoft.com/office/drawing/2014/main" id="{245C1D41-76F8-4EF0-B922-C45D50F821E3}"/>
              </a:ext>
            </a:extLst>
          </p:cNvPr>
          <p:cNvSpPr/>
          <p:nvPr/>
        </p:nvSpPr>
        <p:spPr>
          <a:xfrm>
            <a:off x="0" y="0"/>
            <a:ext cx="8963526" cy="10287000"/>
          </a:xfrm>
          <a:prstGeom prst="rect">
            <a:avLst/>
          </a:prstGeom>
          <a:solidFill>
            <a:schemeClr val="accent1">
              <a:alpha val="87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sp>
        <p:nvSpPr>
          <p:cNvPr id="8" name="Title 7"/>
          <p:cNvSpPr>
            <a:spLocks noGrp="1"/>
          </p:cNvSpPr>
          <p:nvPr>
            <p:ph type="title"/>
          </p:nvPr>
        </p:nvSpPr>
        <p:spPr>
          <a:xfrm>
            <a:off x="762000" y="800100"/>
            <a:ext cx="7204942" cy="1267959"/>
          </a:xfrm>
        </p:spPr>
        <p:txBody>
          <a:bodyPr/>
          <a:lstStyle/>
          <a:p>
            <a:r>
              <a:rPr lang="en-US" dirty="0">
                <a:solidFill>
                  <a:schemeClr val="bg1"/>
                </a:solidFill>
              </a:rPr>
              <a:t>What’s the Danger?</a:t>
            </a:r>
            <a:endParaRPr lang="uk-UA" dirty="0">
              <a:solidFill>
                <a:schemeClr val="bg1"/>
              </a:solidFill>
            </a:endParaRPr>
          </a:p>
        </p:txBody>
      </p:sp>
      <p:sp>
        <p:nvSpPr>
          <p:cNvPr id="11" name="Rectangle 10"/>
          <p:cNvSpPr/>
          <p:nvPr/>
        </p:nvSpPr>
        <p:spPr>
          <a:xfrm>
            <a:off x="734291" y="2069485"/>
            <a:ext cx="7560185" cy="7417415"/>
          </a:xfrm>
          <a:prstGeom prst="rect">
            <a:avLst/>
          </a:prstGeom>
        </p:spPr>
        <p:txBody>
          <a:bodyPr wrap="square">
            <a:spAutoFit/>
          </a:bodyPr>
          <a:lstStyle/>
          <a:p>
            <a:pPr algn="ctr"/>
            <a:r>
              <a:rPr lang="en-US" sz="3200" b="1" dirty="0">
                <a:solidFill>
                  <a:schemeClr val="bg1"/>
                </a:solidFill>
              </a:rPr>
              <a:t>The OSHA Standard covers records disclosing and documenting the amount of employees’ exposure to “toxic substances and harmful physical agents.” They may include the following: </a:t>
            </a:r>
          </a:p>
          <a:p>
            <a:pPr algn="ctr"/>
            <a:endParaRPr lang="es-EC" sz="3200" dirty="0">
              <a:solidFill>
                <a:schemeClr val="bg1"/>
              </a:solidFill>
            </a:endParaRPr>
          </a:p>
          <a:p>
            <a:pPr marL="171450" lvl="0" indent="-171450" algn="ctr">
              <a:buFont typeface="Arial" panose="020B0604020202020204" pitchFamily="34" charset="0"/>
              <a:buChar char="•"/>
            </a:pPr>
            <a:r>
              <a:rPr lang="en-US" sz="3200" dirty="0">
                <a:solidFill>
                  <a:schemeClr val="bg1"/>
                </a:solidFill>
              </a:rPr>
              <a:t>Metals and dusts, such as, lead, cadmium, and silica.</a:t>
            </a:r>
            <a:endParaRPr lang="es-EC" sz="3200" dirty="0">
              <a:solidFill>
                <a:schemeClr val="bg1"/>
              </a:solidFill>
            </a:endParaRPr>
          </a:p>
          <a:p>
            <a:pPr marL="171450" lvl="0" indent="-171450" algn="ctr">
              <a:buFont typeface="Arial" panose="020B0604020202020204" pitchFamily="34" charset="0"/>
              <a:buChar char="•"/>
            </a:pPr>
            <a:r>
              <a:rPr lang="en-US" sz="3200" dirty="0">
                <a:solidFill>
                  <a:schemeClr val="bg1"/>
                </a:solidFill>
              </a:rPr>
              <a:t>Biological agents, such as bacteria, viruses, and fungi.</a:t>
            </a:r>
            <a:endParaRPr lang="es-EC" sz="3200" dirty="0">
              <a:solidFill>
                <a:schemeClr val="bg1"/>
              </a:solidFill>
            </a:endParaRPr>
          </a:p>
          <a:p>
            <a:pPr marL="171450" lvl="0" indent="-171450" algn="ctr">
              <a:buFont typeface="Arial" panose="020B0604020202020204" pitchFamily="34" charset="0"/>
              <a:buChar char="•"/>
            </a:pPr>
            <a:r>
              <a:rPr lang="en-US" sz="3200" dirty="0">
                <a:solidFill>
                  <a:schemeClr val="bg1"/>
                </a:solidFill>
              </a:rPr>
              <a:t>Physical stress, such as noise, heat, cold, vibration, repetitive motion, and ionizing and non-ionizing radiation.</a:t>
            </a:r>
          </a:p>
          <a:p>
            <a:pPr lvl="0" algn="ctr"/>
            <a:endParaRPr lang="es-EC" sz="2800" dirty="0">
              <a:solidFill>
                <a:schemeClr val="bg1"/>
              </a:solidFill>
            </a:endParaRPr>
          </a:p>
        </p:txBody>
      </p:sp>
    </p:spTree>
    <p:extLst>
      <p:ext uri="{BB962C8B-B14F-4D97-AF65-F5344CB8AC3E}">
        <p14:creationId xmlns:p14="http://schemas.microsoft.com/office/powerpoint/2010/main" val="14799776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762000" y="894921"/>
            <a:ext cx="7124700" cy="1338828"/>
          </a:xfrm>
        </p:spPr>
        <p:txBody>
          <a:bodyPr/>
          <a:lstStyle/>
          <a:p>
            <a:r>
              <a:rPr lang="en-US" dirty="0"/>
              <a:t>How to Protect Yourself</a:t>
            </a:r>
            <a:endParaRPr lang="uk-UA" dirty="0">
              <a:solidFill>
                <a:schemeClr val="accent1"/>
              </a:solidFill>
            </a:endParaRPr>
          </a:p>
        </p:txBody>
      </p:sp>
      <p:pic>
        <p:nvPicPr>
          <p:cNvPr id="8" name="Imagen 7">
            <a:extLst>
              <a:ext uri="{FF2B5EF4-FFF2-40B4-BE49-F238E27FC236}">
                <a16:creationId xmlns:a16="http://schemas.microsoft.com/office/drawing/2014/main" id="{7D8A32FC-8624-42C2-9623-8D66B8C90E5E}"/>
              </a:ext>
            </a:extLst>
          </p:cNvPr>
          <p:cNvPicPr>
            <a:picLocks noChangeAspect="1"/>
          </p:cNvPicPr>
          <p:nvPr/>
        </p:nvPicPr>
        <p:blipFill rotWithShape="1">
          <a:blip r:embed="rId3">
            <a:extLst>
              <a:ext uri="{28A0092B-C50C-407E-A947-70E740481C1C}">
                <a14:useLocalDpi xmlns:a14="http://schemas.microsoft.com/office/drawing/2010/main" val="0"/>
              </a:ext>
            </a:extLst>
          </a:blip>
          <a:srcRect l="20542" r="12045"/>
          <a:stretch/>
        </p:blipFill>
        <p:spPr>
          <a:xfrm>
            <a:off x="8905833" y="1759214"/>
            <a:ext cx="9382167" cy="6356086"/>
          </a:xfrm>
          <a:prstGeom prst="rect">
            <a:avLst/>
          </a:prstGeom>
        </p:spPr>
      </p:pic>
      <p:sp>
        <p:nvSpPr>
          <p:cNvPr id="10" name="Rectangle 4">
            <a:extLst>
              <a:ext uri="{FF2B5EF4-FFF2-40B4-BE49-F238E27FC236}">
                <a16:creationId xmlns:a16="http://schemas.microsoft.com/office/drawing/2014/main" id="{BE0C33C0-91DB-4B2E-864B-BCE4E3585540}"/>
              </a:ext>
            </a:extLst>
          </p:cNvPr>
          <p:cNvSpPr/>
          <p:nvPr/>
        </p:nvSpPr>
        <p:spPr>
          <a:xfrm>
            <a:off x="0" y="1775543"/>
            <a:ext cx="11353800" cy="6339757"/>
          </a:xfrm>
          <a:prstGeom prst="rect">
            <a:avLst/>
          </a:prstGeom>
          <a:solidFill>
            <a:schemeClr val="accent1">
              <a:alpha val="87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dirty="0">
              <a:solidFill>
                <a:schemeClr val="tx1"/>
              </a:solidFill>
            </a:endParaRPr>
          </a:p>
        </p:txBody>
      </p:sp>
      <p:sp>
        <p:nvSpPr>
          <p:cNvPr id="11" name="CuadroTexto 10">
            <a:extLst>
              <a:ext uri="{FF2B5EF4-FFF2-40B4-BE49-F238E27FC236}">
                <a16:creationId xmlns:a16="http://schemas.microsoft.com/office/drawing/2014/main" id="{D7852E1C-1C5A-40B4-8F1E-8C06E22ED020}"/>
              </a:ext>
            </a:extLst>
          </p:cNvPr>
          <p:cNvSpPr txBox="1"/>
          <p:nvPr/>
        </p:nvSpPr>
        <p:spPr>
          <a:xfrm>
            <a:off x="224756" y="1804371"/>
            <a:ext cx="11129044" cy="6740307"/>
          </a:xfrm>
          <a:prstGeom prst="rect">
            <a:avLst/>
          </a:prstGeom>
          <a:noFill/>
        </p:spPr>
        <p:txBody>
          <a:bodyPr wrap="square" rtlCol="0">
            <a:spAutoFit/>
          </a:bodyPr>
          <a:lstStyle/>
          <a:p>
            <a:pPr lvl="0"/>
            <a:r>
              <a:rPr lang="en-US" sz="2800" b="1" dirty="0">
                <a:solidFill>
                  <a:schemeClr val="bg1"/>
                </a:solidFill>
              </a:rPr>
              <a:t>Employees under the OSHA Standard have designated rights.</a:t>
            </a:r>
          </a:p>
          <a:p>
            <a:pPr lvl="0"/>
            <a:endParaRPr lang="es-EC" sz="2800" b="1" dirty="0">
              <a:solidFill>
                <a:schemeClr val="bg1"/>
              </a:solidFill>
            </a:endParaRPr>
          </a:p>
          <a:p>
            <a:r>
              <a:rPr lang="en-US" sz="2800" b="1" dirty="0">
                <a:solidFill>
                  <a:schemeClr val="bg1"/>
                </a:solidFill>
              </a:rPr>
              <a:t>Right to Access</a:t>
            </a:r>
            <a:endParaRPr lang="es-EC" sz="2800" dirty="0">
              <a:solidFill>
                <a:schemeClr val="bg1"/>
              </a:solidFill>
            </a:endParaRPr>
          </a:p>
          <a:p>
            <a:pPr marL="171450" indent="-171450">
              <a:buFont typeface="Arial" panose="020B0604020202020204" pitchFamily="34" charset="0"/>
              <a:buChar char="•"/>
            </a:pPr>
            <a:r>
              <a:rPr lang="en-US" sz="2800" dirty="0">
                <a:solidFill>
                  <a:schemeClr val="bg1"/>
                </a:solidFill>
              </a:rPr>
              <a:t>Access means the right to examine and copy medical and exposure records. As an employee, you have the right to access exposure and medical records and analyses based on these records that concern your employment.</a:t>
            </a:r>
            <a:endParaRPr lang="es-EC" sz="2800" dirty="0">
              <a:solidFill>
                <a:schemeClr val="bg1"/>
              </a:solidFill>
            </a:endParaRPr>
          </a:p>
          <a:p>
            <a:r>
              <a:rPr lang="en-US" sz="2800" b="1" dirty="0">
                <a:solidFill>
                  <a:schemeClr val="bg1"/>
                </a:solidFill>
              </a:rPr>
              <a:t>Method of Access</a:t>
            </a:r>
            <a:endParaRPr lang="es-EC" sz="2800" dirty="0">
              <a:solidFill>
                <a:schemeClr val="bg1"/>
              </a:solidFill>
            </a:endParaRPr>
          </a:p>
          <a:p>
            <a:pPr lvl="0"/>
            <a:r>
              <a:rPr lang="en-US" sz="2800" dirty="0">
                <a:solidFill>
                  <a:schemeClr val="bg1"/>
                </a:solidFill>
              </a:rPr>
              <a:t>An employee can access medical and exposure records in one of three ways:</a:t>
            </a:r>
            <a:endParaRPr lang="es-EC" sz="2800" dirty="0">
              <a:solidFill>
                <a:schemeClr val="bg1"/>
              </a:solidFill>
            </a:endParaRPr>
          </a:p>
          <a:p>
            <a:pPr marL="171450" lvl="0" indent="-171450">
              <a:buFont typeface="Arial" panose="020B0604020202020204" pitchFamily="34" charset="0"/>
              <a:buChar char="•"/>
            </a:pPr>
            <a:r>
              <a:rPr lang="en-US" sz="2800" dirty="0">
                <a:solidFill>
                  <a:schemeClr val="bg1"/>
                </a:solidFill>
              </a:rPr>
              <a:t>The employer may give you a copy of the document, or</a:t>
            </a:r>
            <a:endParaRPr lang="es-EC" sz="2800" dirty="0">
              <a:solidFill>
                <a:schemeClr val="bg1"/>
              </a:solidFill>
            </a:endParaRPr>
          </a:p>
          <a:p>
            <a:pPr marL="171450" lvl="0" indent="-171450">
              <a:buFont typeface="Arial" panose="020B0604020202020204" pitchFamily="34" charset="0"/>
              <a:buChar char="•"/>
            </a:pPr>
            <a:r>
              <a:rPr lang="en-US" sz="2800" dirty="0">
                <a:solidFill>
                  <a:schemeClr val="bg1"/>
                </a:solidFill>
              </a:rPr>
              <a:t>The employer may provide facilities for you to copy the document, or</a:t>
            </a:r>
            <a:endParaRPr lang="es-EC" sz="2800" dirty="0">
              <a:solidFill>
                <a:schemeClr val="bg1"/>
              </a:solidFill>
            </a:endParaRPr>
          </a:p>
          <a:p>
            <a:pPr marL="171450" lvl="0" indent="-171450">
              <a:buFont typeface="Arial" panose="020B0604020202020204" pitchFamily="34" charset="0"/>
              <a:buChar char="•"/>
            </a:pPr>
            <a:r>
              <a:rPr lang="en-US" sz="2800" dirty="0">
                <a:solidFill>
                  <a:schemeClr val="bg1"/>
                </a:solidFill>
              </a:rPr>
              <a:t>The employer may loan you the document to copy it offsite.</a:t>
            </a:r>
            <a:endParaRPr lang="es-EC" sz="2800" dirty="0">
              <a:solidFill>
                <a:schemeClr val="bg1"/>
              </a:solidFill>
            </a:endParaRPr>
          </a:p>
          <a:p>
            <a:endParaRPr lang="en-US" sz="2000" dirty="0">
              <a:solidFill>
                <a:schemeClr val="bg1"/>
              </a:solidFill>
            </a:endParaRPr>
          </a:p>
          <a:p>
            <a:endParaRPr lang="es-ES" sz="2000" dirty="0">
              <a:solidFill>
                <a:schemeClr val="bg1"/>
              </a:solidFill>
            </a:endParaRPr>
          </a:p>
        </p:txBody>
      </p:sp>
    </p:spTree>
    <p:extLst>
      <p:ext uri="{BB962C8B-B14F-4D97-AF65-F5344CB8AC3E}">
        <p14:creationId xmlns:p14="http://schemas.microsoft.com/office/powerpoint/2010/main" val="25992658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Image result for access to medical and exposure records osha">
            <a:extLst>
              <a:ext uri="{FF2B5EF4-FFF2-40B4-BE49-F238E27FC236}">
                <a16:creationId xmlns:a16="http://schemas.microsoft.com/office/drawing/2014/main" id="{75AEE15D-2002-4F9D-A4D1-40E409983B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42" y="0"/>
            <a:ext cx="12730162" cy="10287000"/>
          </a:xfrm>
          <a:prstGeom prst="rect">
            <a:avLst/>
          </a:prstGeom>
          <a:noFill/>
          <a:extLst>
            <a:ext uri="{909E8E84-426E-40DD-AFC4-6F175D3DCCD1}">
              <a14:hiddenFill xmlns:a14="http://schemas.microsoft.com/office/drawing/2010/main">
                <a:solidFill>
                  <a:srgbClr val="FFFFFF"/>
                </a:solidFill>
              </a14:hiddenFill>
            </a:ext>
          </a:extLst>
        </p:spPr>
      </p:pic>
      <p:sp>
        <p:nvSpPr>
          <p:cNvPr id="8" name="Title 7"/>
          <p:cNvSpPr>
            <a:spLocks noGrp="1"/>
          </p:cNvSpPr>
          <p:nvPr>
            <p:ph type="title"/>
          </p:nvPr>
        </p:nvSpPr>
        <p:spPr>
          <a:xfrm>
            <a:off x="433172" y="1333500"/>
            <a:ext cx="6634843" cy="1338828"/>
          </a:xfrm>
        </p:spPr>
        <p:txBody>
          <a:bodyPr/>
          <a:lstStyle/>
          <a:p>
            <a:r>
              <a:rPr lang="en-US" dirty="0"/>
              <a:t>How to Protect Yourself</a:t>
            </a:r>
            <a:endParaRPr lang="uk-UA" dirty="0"/>
          </a:p>
        </p:txBody>
      </p:sp>
      <p:sp>
        <p:nvSpPr>
          <p:cNvPr id="11" name="Rectangle 4">
            <a:extLst>
              <a:ext uri="{FF2B5EF4-FFF2-40B4-BE49-F238E27FC236}">
                <a16:creationId xmlns:a16="http://schemas.microsoft.com/office/drawing/2014/main" id="{060D8C3F-153C-4066-9700-85D32DFD006B}"/>
              </a:ext>
            </a:extLst>
          </p:cNvPr>
          <p:cNvSpPr/>
          <p:nvPr/>
        </p:nvSpPr>
        <p:spPr>
          <a:xfrm>
            <a:off x="10744200" y="18047"/>
            <a:ext cx="7543800" cy="10287000"/>
          </a:xfrm>
          <a:prstGeom prst="rect">
            <a:avLst/>
          </a:prstGeom>
          <a:solidFill>
            <a:schemeClr val="accent1">
              <a:alpha val="87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dirty="0">
              <a:solidFill>
                <a:schemeClr val="tx1"/>
              </a:solidFill>
            </a:endParaRPr>
          </a:p>
        </p:txBody>
      </p:sp>
      <p:sp>
        <p:nvSpPr>
          <p:cNvPr id="6" name="CuadroTexto 5">
            <a:extLst>
              <a:ext uri="{FF2B5EF4-FFF2-40B4-BE49-F238E27FC236}">
                <a16:creationId xmlns:a16="http://schemas.microsoft.com/office/drawing/2014/main" id="{1304E96B-2B96-4AF3-9488-7BF3B4A0297E}"/>
              </a:ext>
            </a:extLst>
          </p:cNvPr>
          <p:cNvSpPr txBox="1"/>
          <p:nvPr/>
        </p:nvSpPr>
        <p:spPr>
          <a:xfrm>
            <a:off x="11049000" y="573018"/>
            <a:ext cx="6934200" cy="9140964"/>
          </a:xfrm>
          <a:prstGeom prst="rect">
            <a:avLst/>
          </a:prstGeom>
          <a:noFill/>
        </p:spPr>
        <p:txBody>
          <a:bodyPr wrap="square" rtlCol="0">
            <a:spAutoFit/>
          </a:bodyPr>
          <a:lstStyle/>
          <a:p>
            <a:pPr algn="just"/>
            <a:r>
              <a:rPr lang="en-US" sz="2800" b="1" u="sng" dirty="0">
                <a:solidFill>
                  <a:schemeClr val="bg1"/>
                </a:solidFill>
              </a:rPr>
              <a:t>No Records</a:t>
            </a:r>
          </a:p>
          <a:p>
            <a:pPr algn="just"/>
            <a:endParaRPr lang="es-EC" sz="2800" dirty="0">
              <a:solidFill>
                <a:schemeClr val="bg1"/>
              </a:solidFill>
            </a:endParaRPr>
          </a:p>
          <a:p>
            <a:pPr marL="457200" lvl="0" indent="-457200" algn="just">
              <a:buFont typeface="Arial" panose="020B0604020202020204" pitchFamily="34" charset="0"/>
              <a:buChar char="•"/>
            </a:pPr>
            <a:r>
              <a:rPr lang="en-US" sz="2800" dirty="0">
                <a:solidFill>
                  <a:schemeClr val="bg1"/>
                </a:solidFill>
              </a:rPr>
              <a:t>If your employer does not have any records that specifically chart your own exposure levels, you may access the exposure records of employees who engage in similar work or working conditions and may have experienced exposures similar to yours.</a:t>
            </a:r>
          </a:p>
          <a:p>
            <a:pPr marL="457200" lvl="0" indent="-457200" algn="just">
              <a:buFont typeface="Arial" panose="020B0604020202020204" pitchFamily="34" charset="0"/>
              <a:buChar char="•"/>
            </a:pPr>
            <a:endParaRPr lang="en-US" sz="2800" dirty="0">
              <a:solidFill>
                <a:schemeClr val="bg1"/>
              </a:solidFill>
            </a:endParaRPr>
          </a:p>
          <a:p>
            <a:pPr marL="457200" indent="-457200" algn="just">
              <a:buFont typeface="Arial" panose="020B0604020202020204" pitchFamily="34" charset="0"/>
              <a:buChar char="•"/>
            </a:pPr>
            <a:r>
              <a:rPr lang="en-US" sz="2800" b="1" dirty="0">
                <a:solidFill>
                  <a:schemeClr val="bg1"/>
                </a:solidFill>
              </a:rPr>
              <a:t>To access employee information, employee representatives must follow very specific requirements, such as the following:</a:t>
            </a:r>
          </a:p>
          <a:p>
            <a:pPr marL="457200" indent="-457200" algn="just">
              <a:buFont typeface="Arial" panose="020B0604020202020204" pitchFamily="34" charset="0"/>
              <a:buChar char="•"/>
            </a:pPr>
            <a:endParaRPr lang="es-EC" sz="2800" b="1" dirty="0">
              <a:solidFill>
                <a:schemeClr val="bg1"/>
              </a:solidFill>
            </a:endParaRPr>
          </a:p>
          <a:p>
            <a:pPr marL="457200" lvl="0" indent="-457200" algn="just">
              <a:buFont typeface="Arial" panose="020B0604020202020204" pitchFamily="34" charset="0"/>
              <a:buChar char="•"/>
            </a:pPr>
            <a:r>
              <a:rPr lang="en-US" sz="2800" dirty="0">
                <a:solidFill>
                  <a:schemeClr val="bg1"/>
                </a:solidFill>
              </a:rPr>
              <a:t>Employee Exposure Records.</a:t>
            </a:r>
            <a:endParaRPr lang="es-EC" sz="2800" dirty="0">
              <a:solidFill>
                <a:schemeClr val="bg1"/>
              </a:solidFill>
            </a:endParaRPr>
          </a:p>
          <a:p>
            <a:pPr marL="457200" lvl="0" indent="-457200" algn="just">
              <a:buFont typeface="Arial" panose="020B0604020202020204" pitchFamily="34" charset="0"/>
              <a:buChar char="•"/>
            </a:pPr>
            <a:r>
              <a:rPr lang="en-US" sz="2800" dirty="0">
                <a:solidFill>
                  <a:schemeClr val="bg1"/>
                </a:solidFill>
              </a:rPr>
              <a:t>Employee Medical Records</a:t>
            </a:r>
            <a:endParaRPr lang="es-EC" sz="2800" dirty="0">
              <a:solidFill>
                <a:schemeClr val="bg1"/>
              </a:solidFill>
            </a:endParaRPr>
          </a:p>
          <a:p>
            <a:pPr marL="457200" lvl="0" indent="-457200" algn="just">
              <a:buFont typeface="Arial" panose="020B0604020202020204" pitchFamily="34" charset="0"/>
              <a:buChar char="•"/>
            </a:pPr>
            <a:r>
              <a:rPr lang="en-US" sz="2800" dirty="0">
                <a:solidFill>
                  <a:schemeClr val="bg1"/>
                </a:solidFill>
              </a:rPr>
              <a:t>Analyses.</a:t>
            </a:r>
            <a:endParaRPr lang="es-EC" sz="2800" dirty="0">
              <a:solidFill>
                <a:schemeClr val="bg1"/>
              </a:solidFill>
            </a:endParaRPr>
          </a:p>
          <a:p>
            <a:pPr marL="171450" lvl="0" indent="-171450" algn="just">
              <a:buFont typeface="Arial" panose="020B0604020202020204" pitchFamily="34" charset="0"/>
              <a:buChar char="•"/>
            </a:pPr>
            <a:endParaRPr lang="en-US" sz="2800" dirty="0">
              <a:solidFill>
                <a:schemeClr val="bg1"/>
              </a:solidFill>
            </a:endParaRPr>
          </a:p>
          <a:p>
            <a:pPr marL="171450" lvl="0" indent="-171450" algn="just">
              <a:buFont typeface="Arial" panose="020B0604020202020204" pitchFamily="34" charset="0"/>
              <a:buChar char="•"/>
            </a:pPr>
            <a:endParaRPr lang="en-US" sz="2800" dirty="0">
              <a:solidFill>
                <a:schemeClr val="bg1"/>
              </a:solidFill>
            </a:endParaRPr>
          </a:p>
          <a:p>
            <a:pPr marL="171450" lvl="0" indent="-171450" algn="just">
              <a:buFont typeface="Arial" panose="020B0604020202020204" pitchFamily="34" charset="0"/>
              <a:buChar char="•"/>
            </a:pPr>
            <a:endParaRPr lang="es-ES" sz="2800" dirty="0">
              <a:solidFill>
                <a:schemeClr val="bg1"/>
              </a:solidFill>
            </a:endParaRPr>
          </a:p>
        </p:txBody>
      </p:sp>
    </p:spTree>
    <p:extLst>
      <p:ext uri="{BB962C8B-B14F-4D97-AF65-F5344CB8AC3E}">
        <p14:creationId xmlns:p14="http://schemas.microsoft.com/office/powerpoint/2010/main" val="6681941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2362200"/>
            <a:ext cx="9677400" cy="5486400"/>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dirty="0">
              <a:solidFill>
                <a:schemeClr val="tx1"/>
              </a:solidFill>
            </a:endParaRPr>
          </a:p>
        </p:txBody>
      </p:sp>
      <p:sp>
        <p:nvSpPr>
          <p:cNvPr id="12" name="Title 7"/>
          <p:cNvSpPr txBox="1">
            <a:spLocks/>
          </p:cNvSpPr>
          <p:nvPr/>
        </p:nvSpPr>
        <p:spPr>
          <a:xfrm>
            <a:off x="868194" y="929201"/>
            <a:ext cx="7353300" cy="715581"/>
          </a:xfrm>
          <a:prstGeom prst="rect">
            <a:avLst/>
          </a:prstGeom>
          <a:noFill/>
        </p:spPr>
        <p:txBody>
          <a:bodyPr wrap="square" rtlCol="0">
            <a:spAutoFit/>
          </a:bodyPr>
          <a:lstStyle>
            <a:lvl1pPr algn="l" defTabSz="1371600" rtl="0" eaLnBrk="1" latinLnBrk="0" hangingPunct="1">
              <a:lnSpc>
                <a:spcPct val="90000"/>
              </a:lnSpc>
              <a:spcBef>
                <a:spcPct val="0"/>
              </a:spcBef>
              <a:buNone/>
              <a:defRPr lang="uk-UA" sz="4500" b="1" kern="1200">
                <a:solidFill>
                  <a:schemeClr val="tx1"/>
                </a:solidFill>
                <a:latin typeface="+mn-lt"/>
                <a:ea typeface="Roboto Condensed" panose="02000000000000000000" pitchFamily="2" charset="0"/>
                <a:cs typeface="+mn-cs"/>
              </a:defRPr>
            </a:lvl1pPr>
          </a:lstStyle>
          <a:p>
            <a:r>
              <a:rPr lang="en-US" dirty="0"/>
              <a:t>How to Protect Yourself</a:t>
            </a:r>
          </a:p>
        </p:txBody>
      </p:sp>
      <p:sp>
        <p:nvSpPr>
          <p:cNvPr id="7" name="TextBox 6">
            <a:extLst>
              <a:ext uri="{FF2B5EF4-FFF2-40B4-BE49-F238E27FC236}">
                <a16:creationId xmlns:a16="http://schemas.microsoft.com/office/drawing/2014/main" id="{B0369C6B-D18C-4CCF-81D5-91F16F2021B5}"/>
              </a:ext>
            </a:extLst>
          </p:cNvPr>
          <p:cNvSpPr txBox="1"/>
          <p:nvPr/>
        </p:nvSpPr>
        <p:spPr>
          <a:xfrm>
            <a:off x="0" y="2362200"/>
            <a:ext cx="9677400" cy="5398594"/>
          </a:xfrm>
          <a:prstGeom prst="rect">
            <a:avLst/>
          </a:prstGeom>
          <a:noFill/>
        </p:spPr>
        <p:txBody>
          <a:bodyPr wrap="square" rtlCol="0">
            <a:spAutoFit/>
          </a:bodyPr>
          <a:lstStyle/>
          <a:p>
            <a:pPr algn="ctr"/>
            <a:r>
              <a:rPr lang="en-US" sz="2800" b="1" dirty="0">
                <a:solidFill>
                  <a:schemeClr val="bg1"/>
                </a:solidFill>
              </a:rPr>
              <a:t>Types of Records</a:t>
            </a:r>
          </a:p>
          <a:p>
            <a:endParaRPr lang="es-EC" sz="2800" dirty="0">
              <a:solidFill>
                <a:schemeClr val="bg1"/>
              </a:solidFill>
            </a:endParaRPr>
          </a:p>
          <a:p>
            <a:pPr marL="171450" lvl="0" indent="-171450">
              <a:lnSpc>
                <a:spcPct val="150000"/>
              </a:lnSpc>
              <a:buFont typeface="Arial" panose="020B0604020202020204" pitchFamily="34" charset="0"/>
              <a:buChar char="•"/>
            </a:pPr>
            <a:r>
              <a:rPr lang="en-US" sz="2800" dirty="0">
                <a:solidFill>
                  <a:schemeClr val="bg1"/>
                </a:solidFill>
              </a:rPr>
              <a:t>Monitoring results of workplace air or measurements of toxic substances or harmful physical agents in the workplace.</a:t>
            </a:r>
          </a:p>
          <a:p>
            <a:pPr marL="171450" lvl="0" indent="-171450">
              <a:lnSpc>
                <a:spcPct val="150000"/>
              </a:lnSpc>
              <a:buFont typeface="Arial" panose="020B0604020202020204" pitchFamily="34" charset="0"/>
              <a:buChar char="•"/>
            </a:pPr>
            <a:r>
              <a:rPr lang="en-US" sz="2800" dirty="0">
                <a:solidFill>
                  <a:schemeClr val="bg1"/>
                </a:solidFill>
              </a:rPr>
              <a:t>Biological monitoring results, such as blood and urine test results.</a:t>
            </a:r>
            <a:endParaRPr lang="es-EC" sz="2800" dirty="0">
              <a:solidFill>
                <a:schemeClr val="bg1"/>
              </a:solidFill>
            </a:endParaRPr>
          </a:p>
          <a:p>
            <a:pPr marL="171450" lvl="0" indent="-171450">
              <a:lnSpc>
                <a:spcPct val="150000"/>
              </a:lnSpc>
              <a:buFont typeface="Arial" panose="020B0604020202020204" pitchFamily="34" charset="0"/>
              <a:buChar char="•"/>
            </a:pPr>
            <a:r>
              <a:rPr lang="en-US" sz="2800" dirty="0">
                <a:solidFill>
                  <a:schemeClr val="bg1"/>
                </a:solidFill>
              </a:rPr>
              <a:t>Material safety data sheets (MSDSs) containing information about a substance's hazards to human health.</a:t>
            </a:r>
            <a:endParaRPr lang="es-EC" sz="2800" dirty="0">
              <a:solidFill>
                <a:schemeClr val="bg1"/>
              </a:solidFill>
            </a:endParaRPr>
          </a:p>
        </p:txBody>
      </p:sp>
      <p:pic>
        <p:nvPicPr>
          <p:cNvPr id="5122" name="Picture 2" descr="Image result for types of medical records">
            <a:extLst>
              <a:ext uri="{FF2B5EF4-FFF2-40B4-BE49-F238E27FC236}">
                <a16:creationId xmlns:a16="http://schemas.microsoft.com/office/drawing/2014/main" id="{2B348EB2-C9A3-47AE-841F-29978A6835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77400" y="2362200"/>
            <a:ext cx="8237220" cy="5486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23559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Image result for employee records">
            <a:extLst>
              <a:ext uri="{FF2B5EF4-FFF2-40B4-BE49-F238E27FC236}">
                <a16:creationId xmlns:a16="http://schemas.microsoft.com/office/drawing/2014/main" id="{76AAE38D-57F9-4F70-9EBF-243C47B382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1260"/>
            <a:ext cx="15544800" cy="10368260"/>
          </a:xfrm>
          <a:prstGeom prst="rect">
            <a:avLst/>
          </a:prstGeom>
          <a:noFill/>
          <a:extLst>
            <a:ext uri="{909E8E84-426E-40DD-AFC4-6F175D3DCCD1}">
              <a14:hiddenFill xmlns:a14="http://schemas.microsoft.com/office/drawing/2010/main">
                <a:solidFill>
                  <a:srgbClr val="FFFFFF"/>
                </a:solidFill>
              </a14:hiddenFill>
            </a:ext>
          </a:extLst>
        </p:spPr>
      </p:pic>
      <p:sp>
        <p:nvSpPr>
          <p:cNvPr id="8" name="Title 7"/>
          <p:cNvSpPr>
            <a:spLocks noGrp="1"/>
          </p:cNvSpPr>
          <p:nvPr>
            <p:ph type="title"/>
          </p:nvPr>
        </p:nvSpPr>
        <p:spPr>
          <a:xfrm>
            <a:off x="876301" y="812819"/>
            <a:ext cx="6634843" cy="1338828"/>
          </a:xfrm>
        </p:spPr>
        <p:txBody>
          <a:bodyPr/>
          <a:lstStyle/>
          <a:p>
            <a:r>
              <a:rPr lang="en-US" dirty="0"/>
              <a:t>How to Protect Yourself</a:t>
            </a:r>
            <a:endParaRPr lang="uk-UA" dirty="0"/>
          </a:p>
        </p:txBody>
      </p:sp>
      <p:sp>
        <p:nvSpPr>
          <p:cNvPr id="11" name="Rectangle 4">
            <a:extLst>
              <a:ext uri="{FF2B5EF4-FFF2-40B4-BE49-F238E27FC236}">
                <a16:creationId xmlns:a16="http://schemas.microsoft.com/office/drawing/2014/main" id="{060D8C3F-153C-4066-9700-85D32DFD006B}"/>
              </a:ext>
            </a:extLst>
          </p:cNvPr>
          <p:cNvSpPr/>
          <p:nvPr/>
        </p:nvSpPr>
        <p:spPr>
          <a:xfrm>
            <a:off x="10744200" y="18047"/>
            <a:ext cx="7543800" cy="10287000"/>
          </a:xfrm>
          <a:prstGeom prst="rect">
            <a:avLst/>
          </a:prstGeom>
          <a:solidFill>
            <a:schemeClr val="accent1">
              <a:alpha val="87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dirty="0">
              <a:solidFill>
                <a:schemeClr val="tx1"/>
              </a:solidFill>
            </a:endParaRPr>
          </a:p>
        </p:txBody>
      </p:sp>
      <p:sp>
        <p:nvSpPr>
          <p:cNvPr id="6" name="CuadroTexto 5">
            <a:extLst>
              <a:ext uri="{FF2B5EF4-FFF2-40B4-BE49-F238E27FC236}">
                <a16:creationId xmlns:a16="http://schemas.microsoft.com/office/drawing/2014/main" id="{1304E96B-2B96-4AF3-9488-7BF3B4A0297E}"/>
              </a:ext>
            </a:extLst>
          </p:cNvPr>
          <p:cNvSpPr txBox="1"/>
          <p:nvPr/>
        </p:nvSpPr>
        <p:spPr>
          <a:xfrm>
            <a:off x="11049000" y="573018"/>
            <a:ext cx="6934200" cy="10649069"/>
          </a:xfrm>
          <a:prstGeom prst="rect">
            <a:avLst/>
          </a:prstGeom>
          <a:noFill/>
        </p:spPr>
        <p:txBody>
          <a:bodyPr wrap="square" rtlCol="0">
            <a:spAutoFit/>
          </a:bodyPr>
          <a:lstStyle/>
          <a:p>
            <a:r>
              <a:rPr lang="en-US" sz="2800" b="1" u="sng" dirty="0">
                <a:solidFill>
                  <a:schemeClr val="bg1"/>
                </a:solidFill>
              </a:rPr>
              <a:t>Other Employee Records</a:t>
            </a:r>
          </a:p>
          <a:p>
            <a:endParaRPr lang="es-EC" sz="2800" b="1" u="sng" dirty="0">
              <a:solidFill>
                <a:schemeClr val="bg1"/>
              </a:solidFill>
            </a:endParaRPr>
          </a:p>
          <a:p>
            <a:pPr marL="457200" lvl="0" indent="-457200">
              <a:lnSpc>
                <a:spcPct val="150000"/>
              </a:lnSpc>
              <a:buFont typeface="Arial" panose="020B0604020202020204" pitchFamily="34" charset="0"/>
              <a:buChar char="•"/>
            </a:pPr>
            <a:r>
              <a:rPr lang="en-US" sz="2800" dirty="0">
                <a:solidFill>
                  <a:schemeClr val="bg1"/>
                </a:solidFill>
              </a:rPr>
              <a:t>You also may access any employee medical records concerning your health status.</a:t>
            </a:r>
            <a:endParaRPr lang="es-EC" sz="2800" dirty="0">
              <a:solidFill>
                <a:schemeClr val="bg1"/>
              </a:solidFill>
            </a:endParaRPr>
          </a:p>
          <a:p>
            <a:pPr marL="457200" lvl="0" indent="-457200">
              <a:lnSpc>
                <a:spcPct val="150000"/>
              </a:lnSpc>
              <a:buFont typeface="Arial" panose="020B0604020202020204" pitchFamily="34" charset="0"/>
              <a:buChar char="•"/>
            </a:pPr>
            <a:r>
              <a:rPr lang="en-US" sz="2800" dirty="0">
                <a:solidFill>
                  <a:schemeClr val="bg1"/>
                </a:solidFill>
              </a:rPr>
              <a:t>Medical and employment questionnaires or histories.</a:t>
            </a:r>
            <a:endParaRPr lang="es-EC" sz="2800" dirty="0">
              <a:solidFill>
                <a:schemeClr val="bg1"/>
              </a:solidFill>
            </a:endParaRPr>
          </a:p>
          <a:p>
            <a:pPr marL="457200" lvl="0" indent="-457200">
              <a:lnSpc>
                <a:spcPct val="150000"/>
              </a:lnSpc>
              <a:buFont typeface="Arial" panose="020B0604020202020204" pitchFamily="34" charset="0"/>
              <a:buChar char="•"/>
            </a:pPr>
            <a:r>
              <a:rPr lang="en-US" sz="2800" dirty="0">
                <a:solidFill>
                  <a:schemeClr val="bg1"/>
                </a:solidFill>
              </a:rPr>
              <a:t>Results of medical examinations and laboratory tests.</a:t>
            </a:r>
            <a:endParaRPr lang="es-EC" sz="2800" dirty="0">
              <a:solidFill>
                <a:schemeClr val="bg1"/>
              </a:solidFill>
            </a:endParaRPr>
          </a:p>
          <a:p>
            <a:pPr marL="457200" lvl="0" indent="-457200">
              <a:lnSpc>
                <a:spcPct val="150000"/>
              </a:lnSpc>
              <a:buFont typeface="Arial" panose="020B0604020202020204" pitchFamily="34" charset="0"/>
              <a:buChar char="•"/>
            </a:pPr>
            <a:r>
              <a:rPr lang="en-US" sz="2800" dirty="0">
                <a:solidFill>
                  <a:schemeClr val="bg1"/>
                </a:solidFill>
              </a:rPr>
              <a:t>Medical opinions, diagnoses, progress notes, and recommendations.</a:t>
            </a:r>
            <a:endParaRPr lang="es-EC" sz="2800" dirty="0">
              <a:solidFill>
                <a:schemeClr val="bg1"/>
              </a:solidFill>
            </a:endParaRPr>
          </a:p>
          <a:p>
            <a:pPr marL="457200" lvl="0" indent="-457200">
              <a:lnSpc>
                <a:spcPct val="150000"/>
              </a:lnSpc>
              <a:buFont typeface="Arial" panose="020B0604020202020204" pitchFamily="34" charset="0"/>
              <a:buChar char="•"/>
            </a:pPr>
            <a:r>
              <a:rPr lang="en-US" sz="2800" dirty="0">
                <a:solidFill>
                  <a:schemeClr val="bg1"/>
                </a:solidFill>
              </a:rPr>
              <a:t>First-aid records.</a:t>
            </a:r>
            <a:endParaRPr lang="es-EC" sz="2800" dirty="0">
              <a:solidFill>
                <a:schemeClr val="bg1"/>
              </a:solidFill>
            </a:endParaRPr>
          </a:p>
          <a:p>
            <a:pPr marL="457200" lvl="0" indent="-457200">
              <a:lnSpc>
                <a:spcPct val="150000"/>
              </a:lnSpc>
              <a:buFont typeface="Arial" panose="020B0604020202020204" pitchFamily="34" charset="0"/>
              <a:buChar char="•"/>
            </a:pPr>
            <a:r>
              <a:rPr lang="en-US" sz="2800" dirty="0">
                <a:solidFill>
                  <a:schemeClr val="bg1"/>
                </a:solidFill>
              </a:rPr>
              <a:t>Descriptions of treatments and prescriptions.</a:t>
            </a:r>
            <a:endParaRPr lang="es-EC" sz="2800" dirty="0">
              <a:solidFill>
                <a:schemeClr val="bg1"/>
              </a:solidFill>
            </a:endParaRPr>
          </a:p>
          <a:p>
            <a:pPr marL="457200" lvl="0" indent="-457200">
              <a:lnSpc>
                <a:spcPct val="150000"/>
              </a:lnSpc>
              <a:buFont typeface="Arial" panose="020B0604020202020204" pitchFamily="34" charset="0"/>
              <a:buChar char="•"/>
            </a:pPr>
            <a:r>
              <a:rPr lang="en-US" sz="2800" dirty="0">
                <a:solidFill>
                  <a:schemeClr val="bg1"/>
                </a:solidFill>
              </a:rPr>
              <a:t>Employee medical complaints.</a:t>
            </a:r>
            <a:endParaRPr lang="es-EC" sz="2800" dirty="0">
              <a:solidFill>
                <a:schemeClr val="bg1"/>
              </a:solidFill>
            </a:endParaRPr>
          </a:p>
          <a:p>
            <a:pPr marL="171450" lvl="0" indent="-171450" algn="just">
              <a:buFont typeface="Arial" panose="020B0604020202020204" pitchFamily="34" charset="0"/>
              <a:buChar char="•"/>
            </a:pPr>
            <a:endParaRPr lang="en-US" sz="2800" dirty="0">
              <a:solidFill>
                <a:schemeClr val="bg1"/>
              </a:solidFill>
            </a:endParaRPr>
          </a:p>
          <a:p>
            <a:pPr marL="171450" lvl="0" indent="-171450" algn="just">
              <a:buFont typeface="Arial" panose="020B0604020202020204" pitchFamily="34" charset="0"/>
              <a:buChar char="•"/>
            </a:pPr>
            <a:endParaRPr lang="en-US" sz="2800" dirty="0">
              <a:solidFill>
                <a:schemeClr val="bg1"/>
              </a:solidFill>
            </a:endParaRPr>
          </a:p>
          <a:p>
            <a:pPr marL="171450" lvl="0" indent="-171450" algn="just">
              <a:buFont typeface="Arial" panose="020B0604020202020204" pitchFamily="34" charset="0"/>
              <a:buChar char="•"/>
            </a:pPr>
            <a:endParaRPr lang="es-ES" sz="2800" dirty="0">
              <a:solidFill>
                <a:schemeClr val="bg1"/>
              </a:solidFill>
            </a:endParaRPr>
          </a:p>
        </p:txBody>
      </p:sp>
    </p:spTree>
    <p:extLst>
      <p:ext uri="{BB962C8B-B14F-4D97-AF65-F5344CB8AC3E}">
        <p14:creationId xmlns:p14="http://schemas.microsoft.com/office/powerpoint/2010/main" val="33428954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Related image">
            <a:extLst>
              <a:ext uri="{FF2B5EF4-FFF2-40B4-BE49-F238E27FC236}">
                <a16:creationId xmlns:a16="http://schemas.microsoft.com/office/drawing/2014/main" id="{7FBA8EA3-1C6E-4B24-9E0B-1F1BFD3A23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1164" y="1802758"/>
            <a:ext cx="12527722" cy="8236296"/>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p:cNvSpPr>
            <a:spLocks noGrp="1"/>
          </p:cNvSpPr>
          <p:nvPr>
            <p:ph type="title"/>
          </p:nvPr>
        </p:nvSpPr>
        <p:spPr>
          <a:xfrm>
            <a:off x="762000" y="894921"/>
            <a:ext cx="7124700" cy="1338828"/>
          </a:xfrm>
        </p:spPr>
        <p:txBody>
          <a:bodyPr/>
          <a:lstStyle/>
          <a:p>
            <a:r>
              <a:rPr lang="en-US" dirty="0"/>
              <a:t>How to Protect Yourself</a:t>
            </a:r>
            <a:endParaRPr lang="uk-UA" dirty="0">
              <a:solidFill>
                <a:schemeClr val="accent1"/>
              </a:solidFill>
            </a:endParaRPr>
          </a:p>
        </p:txBody>
      </p:sp>
      <p:sp>
        <p:nvSpPr>
          <p:cNvPr id="10" name="Rectangle 4">
            <a:extLst>
              <a:ext uri="{FF2B5EF4-FFF2-40B4-BE49-F238E27FC236}">
                <a16:creationId xmlns:a16="http://schemas.microsoft.com/office/drawing/2014/main" id="{BE0C33C0-91DB-4B2E-864B-BCE4E3585540}"/>
              </a:ext>
            </a:extLst>
          </p:cNvPr>
          <p:cNvSpPr/>
          <p:nvPr/>
        </p:nvSpPr>
        <p:spPr>
          <a:xfrm>
            <a:off x="0" y="1775543"/>
            <a:ext cx="7696200" cy="8236295"/>
          </a:xfrm>
          <a:prstGeom prst="rect">
            <a:avLst/>
          </a:prstGeom>
          <a:solidFill>
            <a:schemeClr val="accent1">
              <a:alpha val="87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dirty="0">
              <a:solidFill>
                <a:schemeClr val="tx1"/>
              </a:solidFill>
            </a:endParaRPr>
          </a:p>
        </p:txBody>
      </p:sp>
      <p:sp>
        <p:nvSpPr>
          <p:cNvPr id="11" name="CuadroTexto 10">
            <a:extLst>
              <a:ext uri="{FF2B5EF4-FFF2-40B4-BE49-F238E27FC236}">
                <a16:creationId xmlns:a16="http://schemas.microsoft.com/office/drawing/2014/main" id="{D7852E1C-1C5A-40B4-8F1E-8C06E22ED020}"/>
              </a:ext>
            </a:extLst>
          </p:cNvPr>
          <p:cNvSpPr txBox="1"/>
          <p:nvPr/>
        </p:nvSpPr>
        <p:spPr>
          <a:xfrm>
            <a:off x="285750" y="1775543"/>
            <a:ext cx="7124699" cy="7848302"/>
          </a:xfrm>
          <a:prstGeom prst="rect">
            <a:avLst/>
          </a:prstGeom>
          <a:noFill/>
        </p:spPr>
        <p:txBody>
          <a:bodyPr wrap="square" rtlCol="0">
            <a:spAutoFit/>
          </a:bodyPr>
          <a:lstStyle/>
          <a:p>
            <a:pPr algn="ctr"/>
            <a:r>
              <a:rPr lang="en-US" sz="2800" u="sng" dirty="0">
                <a:solidFill>
                  <a:schemeClr val="bg1"/>
                </a:solidFill>
              </a:rPr>
              <a:t>Analyses Compilation </a:t>
            </a:r>
            <a:endParaRPr lang="es-EC" sz="2800" u="sng" dirty="0">
              <a:solidFill>
                <a:schemeClr val="bg1"/>
              </a:solidFill>
            </a:endParaRPr>
          </a:p>
          <a:p>
            <a:pPr lvl="0" algn="just"/>
            <a:endParaRPr lang="en-US" sz="2800" dirty="0">
              <a:solidFill>
                <a:schemeClr val="bg1"/>
              </a:solidFill>
            </a:endParaRPr>
          </a:p>
          <a:p>
            <a:pPr lvl="0" algn="just"/>
            <a:r>
              <a:rPr lang="en-US" sz="2800" dirty="0">
                <a:solidFill>
                  <a:schemeClr val="bg1"/>
                </a:solidFill>
              </a:rPr>
              <a:t>You may access any </a:t>
            </a:r>
            <a:r>
              <a:rPr lang="en-US" sz="2800" b="1" dirty="0">
                <a:solidFill>
                  <a:schemeClr val="bg1"/>
                </a:solidFill>
              </a:rPr>
              <a:t>analyses</a:t>
            </a:r>
            <a:r>
              <a:rPr lang="en-US" sz="2800" dirty="0">
                <a:solidFill>
                  <a:schemeClr val="bg1"/>
                </a:solidFill>
              </a:rPr>
              <a:t> compilations of data or statistical studies of employee medical and exposure records that concern your working conditions or workplace.</a:t>
            </a:r>
          </a:p>
          <a:p>
            <a:pPr lvl="0" algn="just"/>
            <a:endParaRPr lang="en-US" sz="2800" dirty="0">
              <a:solidFill>
                <a:schemeClr val="bg1"/>
              </a:solidFill>
            </a:endParaRPr>
          </a:p>
          <a:p>
            <a:pPr lvl="0" algn="just"/>
            <a:r>
              <a:rPr lang="en-US" sz="2800" dirty="0">
                <a:solidFill>
                  <a:schemeClr val="bg1"/>
                </a:solidFill>
              </a:rPr>
              <a:t>Employers have responsibilities under the OSHA STANDARD.</a:t>
            </a:r>
          </a:p>
          <a:p>
            <a:pPr lvl="0" algn="just"/>
            <a:endParaRPr lang="es-EC" sz="2800" dirty="0">
              <a:solidFill>
                <a:schemeClr val="bg1"/>
              </a:solidFill>
            </a:endParaRPr>
          </a:p>
          <a:p>
            <a:pPr marL="171450" lvl="0" indent="-171450" algn="just">
              <a:buFont typeface="Arial" panose="020B0604020202020204" pitchFamily="34" charset="0"/>
              <a:buChar char="•"/>
            </a:pPr>
            <a:r>
              <a:rPr lang="en-US" sz="2800" dirty="0">
                <a:solidFill>
                  <a:schemeClr val="bg1"/>
                </a:solidFill>
              </a:rPr>
              <a:t>Preserve and maintain accurate medical and exposure records for each employee. </a:t>
            </a:r>
            <a:endParaRPr lang="es-EC" sz="2800" dirty="0">
              <a:solidFill>
                <a:schemeClr val="bg1"/>
              </a:solidFill>
            </a:endParaRPr>
          </a:p>
          <a:p>
            <a:pPr marL="171450" lvl="0" indent="-171450" algn="just">
              <a:buFont typeface="Arial" panose="020B0604020202020204" pitchFamily="34" charset="0"/>
              <a:buChar char="•"/>
            </a:pPr>
            <a:r>
              <a:rPr lang="en-US" sz="2800" dirty="0">
                <a:solidFill>
                  <a:schemeClr val="bg1"/>
                </a:solidFill>
              </a:rPr>
              <a:t>Inform workers of the existence, location, and availability of those medical and exposure records.</a:t>
            </a:r>
            <a:endParaRPr lang="es-EC" sz="2800" dirty="0">
              <a:solidFill>
                <a:schemeClr val="bg1"/>
              </a:solidFill>
            </a:endParaRPr>
          </a:p>
          <a:p>
            <a:pPr marL="171450" lvl="0" indent="-171450" algn="just">
              <a:buFont typeface="Arial" panose="020B0604020202020204" pitchFamily="34" charset="0"/>
              <a:buChar char="•"/>
            </a:pPr>
            <a:r>
              <a:rPr lang="en-US" sz="2800" dirty="0">
                <a:solidFill>
                  <a:schemeClr val="bg1"/>
                </a:solidFill>
              </a:rPr>
              <a:t>Access exposure and medical records relevant to the employee free of charge, with / in a reasonable period of time.</a:t>
            </a:r>
            <a:endParaRPr lang="es-EC" sz="2800" dirty="0">
              <a:solidFill>
                <a:schemeClr val="bg1"/>
              </a:solidFill>
            </a:endParaRPr>
          </a:p>
        </p:txBody>
      </p:sp>
    </p:spTree>
    <p:extLst>
      <p:ext uri="{BB962C8B-B14F-4D97-AF65-F5344CB8AC3E}">
        <p14:creationId xmlns:p14="http://schemas.microsoft.com/office/powerpoint/2010/main" val="39194400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GENARAL LAYOUTS">
  <a:themeElements>
    <a:clrScheme name="SIMPLICITY - Red">
      <a:dk1>
        <a:srgbClr val="0A091B"/>
      </a:dk1>
      <a:lt1>
        <a:srgbClr val="F2F2F5"/>
      </a:lt1>
      <a:dk2>
        <a:srgbClr val="858591"/>
      </a:dk2>
      <a:lt2>
        <a:srgbClr val="FFFFFF"/>
      </a:lt2>
      <a:accent1>
        <a:srgbClr val="FB2A2F"/>
      </a:accent1>
      <a:accent2>
        <a:srgbClr val="C0C0C8"/>
      </a:accent2>
      <a:accent3>
        <a:srgbClr val="FB2A2F"/>
      </a:accent3>
      <a:accent4>
        <a:srgbClr val="FB2A2F"/>
      </a:accent4>
      <a:accent5>
        <a:srgbClr val="FB2A2F"/>
      </a:accent5>
      <a:accent6>
        <a:srgbClr val="FB2A2F"/>
      </a:accent6>
      <a:hlink>
        <a:srgbClr val="D70409"/>
      </a:hlink>
      <a:folHlink>
        <a:srgbClr val="FC7F82"/>
      </a:folHlink>
    </a:clrScheme>
    <a:fontScheme name="Simplicity - Roboto">
      <a:majorFont>
        <a:latin typeface="Roboto Condensed"/>
        <a:ea typeface=""/>
        <a:cs typeface=""/>
      </a:majorFont>
      <a:minorFont>
        <a:latin typeface="Robo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0">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8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5400" cap="sq">
          <a:solidFill>
            <a:schemeClr val="accent2"/>
          </a:solidFill>
          <a:beve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000">
            <a:solidFill>
              <a:schemeClr val="tx2"/>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AM SLIDES">
  <a:themeElements>
    <a:clrScheme name="SIMPLICITY - Red">
      <a:dk1>
        <a:srgbClr val="0A091B"/>
      </a:dk1>
      <a:lt1>
        <a:srgbClr val="F2F2F5"/>
      </a:lt1>
      <a:dk2>
        <a:srgbClr val="858591"/>
      </a:dk2>
      <a:lt2>
        <a:srgbClr val="FFFFFF"/>
      </a:lt2>
      <a:accent1>
        <a:srgbClr val="FB2A2F"/>
      </a:accent1>
      <a:accent2>
        <a:srgbClr val="C0C0C8"/>
      </a:accent2>
      <a:accent3>
        <a:srgbClr val="FB2A2F"/>
      </a:accent3>
      <a:accent4>
        <a:srgbClr val="FB2A2F"/>
      </a:accent4>
      <a:accent5>
        <a:srgbClr val="FB2A2F"/>
      </a:accent5>
      <a:accent6>
        <a:srgbClr val="FB2A2F"/>
      </a:accent6>
      <a:hlink>
        <a:srgbClr val="D70409"/>
      </a:hlink>
      <a:folHlink>
        <a:srgbClr val="FC7F82"/>
      </a:folHlink>
    </a:clrScheme>
    <a:fontScheme name="Simplicity - Roboto">
      <a:majorFont>
        <a:latin typeface="Roboto Condensed"/>
        <a:ea typeface=""/>
        <a:cs typeface=""/>
      </a:majorFont>
      <a:minorFont>
        <a:latin typeface="Robo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0">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8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5400" cap="sq">
          <a:solidFill>
            <a:schemeClr val="accent2"/>
          </a:solidFill>
          <a:beve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000">
            <a:solidFill>
              <a:schemeClr val="tx2"/>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LIDES WITH IMAGES">
  <a:themeElements>
    <a:clrScheme name="SIMPLICITY - Red">
      <a:dk1>
        <a:srgbClr val="0A091B"/>
      </a:dk1>
      <a:lt1>
        <a:srgbClr val="F2F2F5"/>
      </a:lt1>
      <a:dk2>
        <a:srgbClr val="858591"/>
      </a:dk2>
      <a:lt2>
        <a:srgbClr val="FFFFFF"/>
      </a:lt2>
      <a:accent1>
        <a:srgbClr val="FB2A2F"/>
      </a:accent1>
      <a:accent2>
        <a:srgbClr val="C0C0C8"/>
      </a:accent2>
      <a:accent3>
        <a:srgbClr val="FB2A2F"/>
      </a:accent3>
      <a:accent4>
        <a:srgbClr val="FB2A2F"/>
      </a:accent4>
      <a:accent5>
        <a:srgbClr val="FB2A2F"/>
      </a:accent5>
      <a:accent6>
        <a:srgbClr val="FB2A2F"/>
      </a:accent6>
      <a:hlink>
        <a:srgbClr val="D70409"/>
      </a:hlink>
      <a:folHlink>
        <a:srgbClr val="FC7F82"/>
      </a:folHlink>
    </a:clrScheme>
    <a:fontScheme name="Simplicity - Roboto">
      <a:majorFont>
        <a:latin typeface="Roboto Condensed"/>
        <a:ea typeface=""/>
        <a:cs typeface=""/>
      </a:majorFont>
      <a:minorFont>
        <a:latin typeface="Robo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0">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8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5400" cap="sq">
          <a:solidFill>
            <a:schemeClr val="accent2"/>
          </a:solidFill>
          <a:beve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000">
            <a:solidFill>
              <a:schemeClr val="tx2"/>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PORTFOLIO">
  <a:themeElements>
    <a:clrScheme name="SIMPLICITY - Red">
      <a:dk1>
        <a:srgbClr val="0A091B"/>
      </a:dk1>
      <a:lt1>
        <a:srgbClr val="F2F2F5"/>
      </a:lt1>
      <a:dk2>
        <a:srgbClr val="858591"/>
      </a:dk2>
      <a:lt2>
        <a:srgbClr val="FFFFFF"/>
      </a:lt2>
      <a:accent1>
        <a:srgbClr val="FB2A2F"/>
      </a:accent1>
      <a:accent2>
        <a:srgbClr val="C0C0C8"/>
      </a:accent2>
      <a:accent3>
        <a:srgbClr val="FB2A2F"/>
      </a:accent3>
      <a:accent4>
        <a:srgbClr val="FB2A2F"/>
      </a:accent4>
      <a:accent5>
        <a:srgbClr val="FB2A2F"/>
      </a:accent5>
      <a:accent6>
        <a:srgbClr val="FB2A2F"/>
      </a:accent6>
      <a:hlink>
        <a:srgbClr val="D70409"/>
      </a:hlink>
      <a:folHlink>
        <a:srgbClr val="FC7F82"/>
      </a:folHlink>
    </a:clrScheme>
    <a:fontScheme name="Simplicity - Roboto">
      <a:majorFont>
        <a:latin typeface="Roboto Condensed"/>
        <a:ea typeface=""/>
        <a:cs typeface=""/>
      </a:majorFont>
      <a:minorFont>
        <a:latin typeface="Robo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0">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8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5400" cap="sq">
          <a:solidFill>
            <a:schemeClr val="accent2"/>
          </a:solidFill>
          <a:beve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000">
            <a:solidFill>
              <a:schemeClr val="tx2"/>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8035</TotalTime>
  <Words>2127</Words>
  <Application>Microsoft Office PowerPoint</Application>
  <PresentationFormat>Custom</PresentationFormat>
  <Paragraphs>179</Paragraphs>
  <Slides>13</Slides>
  <Notes>13</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13</vt:i4>
      </vt:variant>
    </vt:vector>
  </HeadingPairs>
  <TitlesOfParts>
    <vt:vector size="20" baseType="lpstr">
      <vt:lpstr>Arial</vt:lpstr>
      <vt:lpstr>Calibri</vt:lpstr>
      <vt:lpstr>Roboto</vt:lpstr>
      <vt:lpstr>GENARAL LAYOUTS</vt:lpstr>
      <vt:lpstr>TEAM SLIDES</vt:lpstr>
      <vt:lpstr>SLIDES WITH IMAGES</vt:lpstr>
      <vt:lpstr>PORTFOLIO</vt:lpstr>
      <vt:lpstr>PowerPoint Presentation</vt:lpstr>
      <vt:lpstr>PowerPoint Presentation</vt:lpstr>
      <vt:lpstr>PowerPoint Presentation</vt:lpstr>
      <vt:lpstr>What’s the Danger?</vt:lpstr>
      <vt:lpstr>How to Protect Yourself</vt:lpstr>
      <vt:lpstr>How to Protect Yourself</vt:lpstr>
      <vt:lpstr>PowerPoint Presentation</vt:lpstr>
      <vt:lpstr>How to Protect Yourself</vt:lpstr>
      <vt:lpstr>How to Protect Yourself</vt:lpstr>
      <vt:lpstr>How to Protect Yourself</vt:lpstr>
      <vt:lpstr>PowerPoint Presentation</vt:lpstr>
      <vt:lpstr>PowerPoint Presentation</vt:lpstr>
      <vt:lpstr>PowerPoint Presentation</vt:lpstr>
    </vt:vector>
  </TitlesOfParts>
  <Company>diakov.net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Палотенце</dc:creator>
  <cp:lastModifiedBy>SWTOR Rocks</cp:lastModifiedBy>
  <cp:revision>1014</cp:revision>
  <dcterms:created xsi:type="dcterms:W3CDTF">2015-01-20T11:47:48Z</dcterms:created>
  <dcterms:modified xsi:type="dcterms:W3CDTF">2020-10-01T22:35:31Z</dcterms:modified>
</cp:coreProperties>
</file>